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j-lt"/>
        <a:ea typeface="+mj-ea"/>
        <a:cs typeface="+mj-cs"/>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F2"/>
          </a:solidFill>
        </a:fill>
      </a:tcStyle>
    </a:wholeTbl>
    <a:band2H>
      <a:tcTxStyle b="def" i="def"/>
      <a:tcStyle>
        <a:tcBdr/>
        <a:fill>
          <a:solidFill>
            <a:srgbClr val="E6E6F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3CD"/>
          </a:solidFill>
        </a:fill>
      </a:tcStyle>
    </a:wholeTbl>
    <a:band2H>
      <a:tcTxStyle b="def" i="def"/>
      <a:tcStyle>
        <a:tcBdr/>
        <a:fill>
          <a:solidFill>
            <a:srgbClr val="E6F2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6CAD4"/>
          </a:solidFill>
        </a:fill>
      </a:tcStyle>
    </a:wholeTbl>
    <a:band2H>
      <a:tcTxStyle b="def" i="def"/>
      <a:tcStyle>
        <a:tcBdr/>
        <a:fill>
          <a:solidFill>
            <a:srgbClr val="F3E6EA"/>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78" name="Shape 178"/>
          <p:cNvSpPr/>
          <p:nvPr>
            <p:ph type="sldImg"/>
          </p:nvPr>
        </p:nvSpPr>
        <p:spPr>
          <a:xfrm>
            <a:off x="1143000" y="685800"/>
            <a:ext cx="4572000" cy="3429000"/>
          </a:xfrm>
          <a:prstGeom prst="rect">
            <a:avLst/>
          </a:prstGeom>
        </p:spPr>
        <p:txBody>
          <a:bodyPr/>
          <a:lstStyle/>
          <a:p>
            <a:pPr/>
          </a:p>
        </p:txBody>
      </p:sp>
      <p:sp>
        <p:nvSpPr>
          <p:cNvPr id="179" name="Shape 17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Úvodní snímek">
    <p:spTree>
      <p:nvGrpSpPr>
        <p:cNvPr id="1" name=""/>
        <p:cNvGrpSpPr/>
        <p:nvPr/>
      </p:nvGrpSpPr>
      <p:grpSpPr>
        <a:xfrm>
          <a:off x="0" y="0"/>
          <a:ext cx="0" cy="0"/>
          <a:chOff x="0" y="0"/>
          <a:chExt cx="0" cy="0"/>
        </a:xfrm>
      </p:grpSpPr>
      <p:sp>
        <p:nvSpPr>
          <p:cNvPr id="12" name="Číslo snímku"/>
          <p:cNvSpPr txBox="1"/>
          <p:nvPr>
            <p:ph type="sldNum" sz="quarter" idx="2"/>
          </p:nvPr>
        </p:nvSpPr>
        <p:spPr>
          <a:prstGeom prst="rect">
            <a:avLst/>
          </a:prstGeom>
        </p:spPr>
        <p:txBody>
          <a:bodyPr/>
          <a:lstStyle/>
          <a:p>
            <a:pPr/>
            <a:fld id="{86CB4B4D-7CA3-9044-876B-883B54F8677D}" type="slidenum"/>
          </a:p>
        </p:txBody>
      </p:sp>
      <p:sp>
        <p:nvSpPr>
          <p:cNvPr id="13" name="Kliknutím vložíte nadpis"/>
          <p:cNvSpPr txBox="1"/>
          <p:nvPr>
            <p:ph type="title" hasCustomPrompt="1"/>
          </p:nvPr>
        </p:nvSpPr>
        <p:spPr>
          <a:xfrm>
            <a:off x="398502" y="2900365"/>
            <a:ext cx="11361601" cy="1171581"/>
          </a:xfrm>
          <a:prstGeom prst="rect">
            <a:avLst/>
          </a:prstGeom>
        </p:spPr>
        <p:txBody>
          <a:bodyPr/>
          <a:lstStyle>
            <a:lvl1pPr>
              <a:lnSpc>
                <a:spcPts val="4400"/>
              </a:lnSpc>
              <a:defRPr sz="4400"/>
            </a:lvl1pPr>
          </a:lstStyle>
          <a:p>
            <a:pPr/>
            <a:r>
              <a:t>Kliknutím vložíte nadpis</a:t>
            </a:r>
          </a:p>
        </p:txBody>
      </p:sp>
      <p:sp>
        <p:nvSpPr>
          <p:cNvPr id="14" name="Text úrovně 1…"/>
          <p:cNvSpPr txBox="1"/>
          <p:nvPr>
            <p:ph type="body" sz="quarter" idx="1" hasCustomPrompt="1"/>
          </p:nvPr>
        </p:nvSpPr>
        <p:spPr>
          <a:xfrm>
            <a:off x="398502" y="4116401"/>
            <a:ext cx="11361601" cy="698498"/>
          </a:xfrm>
          <a:prstGeom prst="rect">
            <a:avLst/>
          </a:prstGeom>
        </p:spPr>
        <p:txBody>
          <a:bodyPr/>
          <a:lstStyle>
            <a:lvl1pPr marL="0" indent="0">
              <a:lnSpc>
                <a:spcPct val="114000"/>
              </a:lnSpc>
              <a:buClrTx/>
              <a:buSzTx/>
              <a:buFontTx/>
              <a:buNone/>
              <a:defRPr sz="2400"/>
            </a:lvl1pPr>
            <a:lvl2pPr marL="0" indent="457200">
              <a:lnSpc>
                <a:spcPct val="114000"/>
              </a:lnSpc>
              <a:buClrTx/>
              <a:buSzTx/>
              <a:buFontTx/>
              <a:buNone/>
              <a:defRPr sz="2400"/>
            </a:lvl2pPr>
            <a:lvl3pPr>
              <a:lnSpc>
                <a:spcPct val="114000"/>
              </a:lnSpc>
              <a:buClrTx/>
              <a:buFontTx/>
              <a:defRPr sz="2400"/>
            </a:lvl3pPr>
            <a:lvl4pPr>
              <a:lnSpc>
                <a:spcPct val="114000"/>
              </a:lnSpc>
              <a:buClrTx/>
              <a:buFontTx/>
              <a:defRPr sz="2400"/>
            </a:lvl4pPr>
            <a:lvl5pPr>
              <a:lnSpc>
                <a:spcPct val="114000"/>
              </a:lnSpc>
              <a:buClrTx/>
              <a:buFontTx/>
              <a:defRPr sz="2400"/>
            </a:lvl5pPr>
          </a:lstStyle>
          <a:p>
            <a:pPr/>
            <a:r>
              <a:t>Kliknutím vložíte podnadpis</a:t>
            </a:r>
          </a:p>
          <a:p>
            <a:pPr lvl="1"/>
            <a:r>
              <a:t/>
            </a:r>
          </a:p>
          <a:p>
            <a:pPr lvl="2"/>
            <a:r>
              <a:t/>
            </a:r>
          </a:p>
          <a:p>
            <a:pPr lvl="3"/>
            <a:r>
              <a:t/>
            </a:r>
          </a:p>
          <a:p>
            <a:pPr lvl="4"/>
            <a:r>
              <a:t/>
            </a:r>
          </a:p>
        </p:txBody>
      </p:sp>
      <p:pic>
        <p:nvPicPr>
          <p:cNvPr id="15" name="Obrázek 8" descr="Obrázek 8"/>
          <p:cNvPicPr>
            <a:picLocks noChangeAspect="1"/>
          </p:cNvPicPr>
          <p:nvPr/>
        </p:nvPicPr>
        <p:blipFill>
          <a:blip r:embed="rId2">
            <a:extLst/>
          </a:blip>
          <a:stretch>
            <a:fillRect/>
          </a:stretch>
        </p:blipFill>
        <p:spPr>
          <a:xfrm>
            <a:off x="414000" y="414000"/>
            <a:ext cx="1546943" cy="1060264"/>
          </a:xfrm>
          <a:prstGeom prst="rect">
            <a:avLst/>
          </a:prstGeom>
          <a:ln w="12700">
            <a:miter lim="400000"/>
          </a:ln>
        </p:spPr>
      </p:pic>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brázky, text - dva sloupce">
    <p:spTree>
      <p:nvGrpSpPr>
        <p:cNvPr id="1" name=""/>
        <p:cNvGrpSpPr/>
        <p:nvPr/>
      </p:nvGrpSpPr>
      <p:grpSpPr>
        <a:xfrm>
          <a:off x="0" y="0"/>
          <a:ext cx="0" cy="0"/>
          <a:chOff x="0" y="0"/>
          <a:chExt cx="0" cy="0"/>
        </a:xfrm>
      </p:grpSpPr>
      <p:sp>
        <p:nvSpPr>
          <p:cNvPr id="102" name="Text úrovně 1…"/>
          <p:cNvSpPr txBox="1"/>
          <p:nvPr>
            <p:ph type="body" sz="half" idx="1" hasCustomPrompt="1"/>
          </p:nvPr>
        </p:nvSpPr>
        <p:spPr>
          <a:xfrm>
            <a:off x="719996" y="718711"/>
            <a:ext cx="5220003" cy="3204002"/>
          </a:xfrm>
          <a:prstGeom prst="rect">
            <a:avLst/>
          </a:prstGeom>
        </p:spPr>
        <p:txBody>
          <a:bodyPr/>
          <a:lstStyle>
            <a:lvl1pPr marL="0" indent="0">
              <a:lnSpc>
                <a:spcPct val="114000"/>
              </a:lnSpc>
              <a:buClrTx/>
              <a:buSzTx/>
              <a:buFontTx/>
              <a:buNone/>
            </a:lvl1pPr>
            <a:lvl2pPr marL="0" indent="0">
              <a:lnSpc>
                <a:spcPct val="114000"/>
              </a:lnSpc>
              <a:buClrTx/>
              <a:buSzTx/>
              <a:buFontTx/>
              <a:buNone/>
            </a:lvl2pPr>
            <a:lvl3pPr>
              <a:lnSpc>
                <a:spcPct val="114000"/>
              </a:lnSpc>
              <a:buClrTx/>
              <a:buFontTx/>
            </a:lvl3pPr>
            <a:lvl4pPr>
              <a:lnSpc>
                <a:spcPct val="114000"/>
              </a:lnSpc>
              <a:buClrTx/>
              <a:buFontTx/>
            </a:lvl4pPr>
            <a:lvl5pPr>
              <a:lnSpc>
                <a:spcPct val="114000"/>
              </a:lnSpc>
              <a:buClrTx/>
              <a:buFontTx/>
            </a:lvl5pPr>
          </a:lstStyle>
          <a:p>
            <a:pPr/>
            <a:r>
              <a:t>Kliknutím vložíte text</a:t>
            </a:r>
          </a:p>
          <a:p>
            <a:pPr lvl="1"/>
            <a:r>
              <a:t/>
            </a:r>
          </a:p>
          <a:p>
            <a:pPr lvl="2"/>
            <a:r>
              <a:t/>
            </a:r>
          </a:p>
          <a:p>
            <a:pPr lvl="3"/>
            <a:r>
              <a:t/>
            </a:r>
          </a:p>
          <a:p>
            <a:pPr lvl="4"/>
            <a:r>
              <a:t/>
            </a:r>
          </a:p>
        </p:txBody>
      </p:sp>
      <p:sp>
        <p:nvSpPr>
          <p:cNvPr id="103" name="Číslo snímku"/>
          <p:cNvSpPr txBox="1"/>
          <p:nvPr>
            <p:ph type="sldNum" sz="quarter" idx="2"/>
          </p:nvPr>
        </p:nvSpPr>
        <p:spPr>
          <a:prstGeom prst="rect">
            <a:avLst/>
          </a:prstGeom>
        </p:spPr>
        <p:txBody>
          <a:bodyPr/>
          <a:lstStyle/>
          <a:p>
            <a:pPr/>
            <a:fld id="{86CB4B4D-7CA3-9044-876B-883B54F8677D}" type="slidenum"/>
          </a:p>
        </p:txBody>
      </p:sp>
      <p:sp>
        <p:nvSpPr>
          <p:cNvPr id="104" name="Zástupný symbol pro text 5"/>
          <p:cNvSpPr/>
          <p:nvPr>
            <p:ph type="body" sz="quarter" idx="21" hasCustomPrompt="1"/>
          </p:nvPr>
        </p:nvSpPr>
        <p:spPr>
          <a:xfrm>
            <a:off x="719998" y="4500000"/>
            <a:ext cx="5220001" cy="1331999"/>
          </a:xfrm>
          <a:prstGeom prst="rect">
            <a:avLst/>
          </a:prstGeom>
        </p:spPr>
        <p:txBody>
          <a:bodyPr/>
          <a:lstStyle>
            <a:lvl1pPr marL="0" indent="0">
              <a:lnSpc>
                <a:spcPts val="1800"/>
              </a:lnSpc>
              <a:buClrTx/>
              <a:buSzTx/>
              <a:buFontTx/>
              <a:buNone/>
              <a:defRPr sz="1500"/>
            </a:lvl1pPr>
          </a:lstStyle>
          <a:p>
            <a:pPr/>
            <a:r>
              <a:t>Kliknutím vložíte text</a:t>
            </a:r>
          </a:p>
        </p:txBody>
      </p:sp>
      <p:sp>
        <p:nvSpPr>
          <p:cNvPr id="105" name="Zástupný symbol pro text 13"/>
          <p:cNvSpPr/>
          <p:nvPr>
            <p:ph type="body" sz="quarter" idx="22" hasCustomPrompt="1"/>
          </p:nvPr>
        </p:nvSpPr>
        <p:spPr>
          <a:xfrm>
            <a:off x="720723" y="4068000"/>
            <a:ext cx="5220001" cy="360001"/>
          </a:xfrm>
          <a:prstGeom prst="rect">
            <a:avLst/>
          </a:prstGeom>
        </p:spPr>
        <p:txBody>
          <a:bodyPr/>
          <a:lstStyle>
            <a:lvl1pPr marL="0" indent="0">
              <a:lnSpc>
                <a:spcPts val="1100"/>
              </a:lnSpc>
              <a:buClrTx/>
              <a:buSzTx/>
              <a:buFontTx/>
              <a:buNone/>
              <a:defRPr b="1" sz="1100"/>
            </a:lvl1pPr>
          </a:lstStyle>
          <a:p>
            <a:pPr/>
            <a:r>
              <a:t>Kliknutím vložíte text</a:t>
            </a:r>
          </a:p>
        </p:txBody>
      </p:sp>
      <p:sp>
        <p:nvSpPr>
          <p:cNvPr id="106" name="Zástupný symbol pro text 5"/>
          <p:cNvSpPr/>
          <p:nvPr>
            <p:ph type="body" sz="quarter" idx="23" hasCustomPrompt="1"/>
          </p:nvPr>
        </p:nvSpPr>
        <p:spPr>
          <a:xfrm>
            <a:off x="6251278" y="4500000"/>
            <a:ext cx="5220001" cy="1331999"/>
          </a:xfrm>
          <a:prstGeom prst="rect">
            <a:avLst/>
          </a:prstGeom>
        </p:spPr>
        <p:txBody>
          <a:bodyPr/>
          <a:lstStyle>
            <a:lvl1pPr marL="0" indent="0">
              <a:lnSpc>
                <a:spcPts val="1800"/>
              </a:lnSpc>
              <a:buClrTx/>
              <a:buSzTx/>
              <a:buFontTx/>
              <a:buNone/>
              <a:defRPr sz="1500"/>
            </a:lvl1pPr>
          </a:lstStyle>
          <a:p>
            <a:pPr/>
            <a:r>
              <a:t>Kliknutím vložíte text</a:t>
            </a:r>
          </a:p>
        </p:txBody>
      </p:sp>
      <p:sp>
        <p:nvSpPr>
          <p:cNvPr id="107" name="Zástupný symbol pro text 13"/>
          <p:cNvSpPr/>
          <p:nvPr>
            <p:ph type="body" sz="quarter" idx="24" hasCustomPrompt="1"/>
          </p:nvPr>
        </p:nvSpPr>
        <p:spPr>
          <a:xfrm>
            <a:off x="6252002" y="4068000"/>
            <a:ext cx="5220001" cy="360001"/>
          </a:xfrm>
          <a:prstGeom prst="rect">
            <a:avLst/>
          </a:prstGeom>
        </p:spPr>
        <p:txBody>
          <a:bodyPr/>
          <a:lstStyle>
            <a:lvl1pPr marL="0" indent="0">
              <a:lnSpc>
                <a:spcPts val="1100"/>
              </a:lnSpc>
              <a:buClrTx/>
              <a:buSzTx/>
              <a:buFontTx/>
              <a:buNone/>
              <a:defRPr b="1" sz="1100"/>
            </a:lvl1pPr>
          </a:lstStyle>
          <a:p>
            <a:pPr/>
            <a:r>
              <a:t>Kliknutím vložíte text</a:t>
            </a:r>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rázdný">
    <p:spTree>
      <p:nvGrpSpPr>
        <p:cNvPr id="1" name=""/>
        <p:cNvGrpSpPr/>
        <p:nvPr/>
      </p:nvGrpSpPr>
      <p:grpSpPr>
        <a:xfrm>
          <a:off x="0" y="0"/>
          <a:ext cx="0" cy="0"/>
          <a:chOff x="0" y="0"/>
          <a:chExt cx="0" cy="0"/>
        </a:xfrm>
      </p:grpSpPr>
      <p:sp>
        <p:nvSpPr>
          <p:cNvPr id="114"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Rozdělovník (alternativní) 1">
    <p:spTree>
      <p:nvGrpSpPr>
        <p:cNvPr id="1" name=""/>
        <p:cNvGrpSpPr/>
        <p:nvPr/>
      </p:nvGrpSpPr>
      <p:grpSpPr>
        <a:xfrm>
          <a:off x="0" y="0"/>
          <a:ext cx="0" cy="0"/>
          <a:chOff x="0" y="0"/>
          <a:chExt cx="0" cy="0"/>
        </a:xfrm>
      </p:grpSpPr>
      <p:sp>
        <p:nvSpPr>
          <p:cNvPr id="121" name="Číslo snímku"/>
          <p:cNvSpPr txBox="1"/>
          <p:nvPr>
            <p:ph type="sldNum" sz="quarter" idx="2"/>
          </p:nvPr>
        </p:nvSpPr>
        <p:spPr>
          <a:prstGeom prst="rect">
            <a:avLst/>
          </a:prstGeom>
        </p:spPr>
        <p:txBody>
          <a:bodyPr/>
          <a:lstStyle/>
          <a:p>
            <a:pPr/>
            <a:fld id="{86CB4B4D-7CA3-9044-876B-883B54F8677D}" type="slidenum"/>
          </a:p>
        </p:txBody>
      </p:sp>
      <p:sp>
        <p:nvSpPr>
          <p:cNvPr id="122" name="Kliknutím vložíte nadpis"/>
          <p:cNvSpPr txBox="1"/>
          <p:nvPr>
            <p:ph type="title" hasCustomPrompt="1"/>
          </p:nvPr>
        </p:nvSpPr>
        <p:spPr>
          <a:xfrm>
            <a:off x="398502" y="2900365"/>
            <a:ext cx="5246519" cy="1171581"/>
          </a:xfrm>
          <a:prstGeom prst="rect">
            <a:avLst/>
          </a:prstGeom>
        </p:spPr>
        <p:txBody>
          <a:bodyPr/>
          <a:lstStyle>
            <a:lvl1pPr>
              <a:lnSpc>
                <a:spcPts val="4400"/>
              </a:lnSpc>
              <a:defRPr sz="4400"/>
            </a:lvl1pPr>
          </a:lstStyle>
          <a:p>
            <a:pPr/>
            <a:r>
              <a:t>Kliknutím vložíte nadpis</a:t>
            </a:r>
          </a:p>
        </p:txBody>
      </p:sp>
      <p:sp>
        <p:nvSpPr>
          <p:cNvPr id="123" name="Text úrovně 1…"/>
          <p:cNvSpPr txBox="1"/>
          <p:nvPr>
            <p:ph type="body" sz="quarter" idx="1" hasCustomPrompt="1"/>
          </p:nvPr>
        </p:nvSpPr>
        <p:spPr>
          <a:xfrm>
            <a:off x="398502" y="4116401"/>
            <a:ext cx="5246519" cy="698498"/>
          </a:xfrm>
          <a:prstGeom prst="rect">
            <a:avLst/>
          </a:prstGeom>
        </p:spPr>
        <p:txBody>
          <a:bodyPr/>
          <a:lstStyle>
            <a:lvl1pPr marL="0" indent="0">
              <a:lnSpc>
                <a:spcPct val="114000"/>
              </a:lnSpc>
              <a:buClrTx/>
              <a:buSzTx/>
              <a:buFontTx/>
              <a:buNone/>
              <a:defRPr sz="2400">
                <a:solidFill>
                  <a:schemeClr val="accent1"/>
                </a:solidFill>
              </a:defRPr>
            </a:lvl1pPr>
            <a:lvl2pPr marL="0" indent="457200">
              <a:lnSpc>
                <a:spcPct val="114000"/>
              </a:lnSpc>
              <a:buClrTx/>
              <a:buSzTx/>
              <a:buFontTx/>
              <a:buNone/>
              <a:defRPr sz="2400">
                <a:solidFill>
                  <a:schemeClr val="accent1"/>
                </a:solidFill>
              </a:defRPr>
            </a:lvl2pPr>
            <a:lvl3pPr>
              <a:lnSpc>
                <a:spcPct val="114000"/>
              </a:lnSpc>
              <a:buClrTx/>
              <a:buFontTx/>
              <a:defRPr sz="2400">
                <a:solidFill>
                  <a:schemeClr val="accent1"/>
                </a:solidFill>
              </a:defRPr>
            </a:lvl3pPr>
            <a:lvl4pPr>
              <a:lnSpc>
                <a:spcPct val="114000"/>
              </a:lnSpc>
              <a:buClrTx/>
              <a:buFontTx/>
              <a:defRPr sz="2400">
                <a:solidFill>
                  <a:schemeClr val="accent1"/>
                </a:solidFill>
              </a:defRPr>
            </a:lvl4pPr>
            <a:lvl5pPr>
              <a:lnSpc>
                <a:spcPct val="114000"/>
              </a:lnSpc>
              <a:buClrTx/>
              <a:buFontTx/>
              <a:defRPr sz="2400">
                <a:solidFill>
                  <a:schemeClr val="accent1"/>
                </a:solidFill>
              </a:defRPr>
            </a:lvl5pPr>
          </a:lstStyle>
          <a:p>
            <a:pPr/>
            <a:r>
              <a:t>Kliknutím vložíte podnadpis</a:t>
            </a:r>
          </a:p>
          <a:p>
            <a:pPr lvl="1"/>
            <a:r>
              <a:t/>
            </a:r>
          </a:p>
          <a:p>
            <a:pPr lvl="2"/>
            <a:r>
              <a:t/>
            </a:r>
          </a:p>
          <a:p>
            <a:pPr lvl="3"/>
            <a:r>
              <a:t/>
            </a:r>
          </a:p>
          <a:p>
            <a:pPr lvl="4"/>
            <a:r>
              <a:t/>
            </a:r>
          </a:p>
        </p:txBody>
      </p:sp>
      <p:sp>
        <p:nvSpPr>
          <p:cNvPr id="124" name="Zástupný symbol pro obrázek 7"/>
          <p:cNvSpPr/>
          <p:nvPr>
            <p:ph type="pic" idx="21"/>
          </p:nvPr>
        </p:nvSpPr>
        <p:spPr>
          <a:xfrm>
            <a:off x="6096000" y="0"/>
            <a:ext cx="6096000" cy="6858000"/>
          </a:xfrm>
          <a:prstGeom prst="rect">
            <a:avLst/>
          </a:prstGeom>
        </p:spPr>
        <p:txBody>
          <a:bodyPr lIns="91439" tIns="45719" rIns="91439" bIns="45719">
            <a:noAutofit/>
          </a:bodyPr>
          <a:lstStyle/>
          <a:p>
            <a:pPr/>
          </a:p>
        </p:txBody>
      </p:sp>
      <p:pic>
        <p:nvPicPr>
          <p:cNvPr id="125" name="Obrázek 8" descr="Obrázek 8"/>
          <p:cNvPicPr>
            <a:picLocks noChangeAspect="1"/>
          </p:cNvPicPr>
          <p:nvPr/>
        </p:nvPicPr>
        <p:blipFill>
          <a:blip r:embed="rId2">
            <a:extLst/>
          </a:blip>
          <a:stretch>
            <a:fillRect/>
          </a:stretch>
        </p:blipFill>
        <p:spPr>
          <a:xfrm>
            <a:off x="414000" y="414000"/>
            <a:ext cx="1546943" cy="1060264"/>
          </a:xfrm>
          <a:prstGeom prst="rect">
            <a:avLst/>
          </a:prstGeom>
          <a:ln w="12700">
            <a:miter lim="400000"/>
          </a:ln>
        </p:spPr>
      </p:pic>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Úvodní snímek - inverzní">
    <p:bg>
      <p:bgPr>
        <a:solidFill>
          <a:srgbClr val="007A53"/>
        </a:solidFill>
      </p:bgPr>
    </p:bg>
    <p:spTree>
      <p:nvGrpSpPr>
        <p:cNvPr id="1" name=""/>
        <p:cNvGrpSpPr/>
        <p:nvPr/>
      </p:nvGrpSpPr>
      <p:grpSpPr>
        <a:xfrm>
          <a:off x="0" y="0"/>
          <a:ext cx="0" cy="0"/>
          <a:chOff x="0" y="0"/>
          <a:chExt cx="0" cy="0"/>
        </a:xfrm>
      </p:grpSpPr>
      <p:sp>
        <p:nvSpPr>
          <p:cNvPr id="132" name="Číslo snímku"/>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
        <p:nvSpPr>
          <p:cNvPr id="133" name="Kliknutím vložíte nadpis"/>
          <p:cNvSpPr txBox="1"/>
          <p:nvPr>
            <p:ph type="title" hasCustomPrompt="1"/>
          </p:nvPr>
        </p:nvSpPr>
        <p:spPr>
          <a:xfrm>
            <a:off x="398502" y="2900365"/>
            <a:ext cx="11361601" cy="1171581"/>
          </a:xfrm>
          <a:prstGeom prst="rect">
            <a:avLst/>
          </a:prstGeom>
        </p:spPr>
        <p:txBody>
          <a:bodyPr/>
          <a:lstStyle>
            <a:lvl1pPr>
              <a:lnSpc>
                <a:spcPts val="4400"/>
              </a:lnSpc>
              <a:defRPr sz="4400">
                <a:solidFill>
                  <a:srgbClr val="FFFFFF"/>
                </a:solidFill>
              </a:defRPr>
            </a:lvl1pPr>
          </a:lstStyle>
          <a:p>
            <a:pPr/>
            <a:r>
              <a:t>Kliknutím vložíte nadpis</a:t>
            </a:r>
          </a:p>
        </p:txBody>
      </p:sp>
      <p:sp>
        <p:nvSpPr>
          <p:cNvPr id="134" name="Text úrovně 1…"/>
          <p:cNvSpPr txBox="1"/>
          <p:nvPr>
            <p:ph type="body" sz="quarter" idx="1" hasCustomPrompt="1"/>
          </p:nvPr>
        </p:nvSpPr>
        <p:spPr>
          <a:xfrm>
            <a:off x="398502" y="4116401"/>
            <a:ext cx="11361601" cy="698498"/>
          </a:xfrm>
          <a:prstGeom prst="rect">
            <a:avLst/>
          </a:prstGeom>
        </p:spPr>
        <p:txBody>
          <a:bodyPr/>
          <a:lstStyle>
            <a:lvl1pPr marL="0" indent="0">
              <a:lnSpc>
                <a:spcPct val="114000"/>
              </a:lnSpc>
              <a:buClrTx/>
              <a:buSzTx/>
              <a:buFontTx/>
              <a:buNone/>
              <a:defRPr sz="2400">
                <a:solidFill>
                  <a:srgbClr val="FFFFFF"/>
                </a:solidFill>
              </a:defRPr>
            </a:lvl1pPr>
            <a:lvl2pPr marL="0" indent="457200">
              <a:lnSpc>
                <a:spcPct val="114000"/>
              </a:lnSpc>
              <a:buClrTx/>
              <a:buSzTx/>
              <a:buFontTx/>
              <a:buNone/>
              <a:defRPr sz="2400">
                <a:solidFill>
                  <a:srgbClr val="FFFFFF"/>
                </a:solidFill>
              </a:defRPr>
            </a:lvl2pPr>
            <a:lvl3pPr>
              <a:lnSpc>
                <a:spcPct val="114000"/>
              </a:lnSpc>
              <a:buClrTx/>
              <a:buFontTx/>
              <a:defRPr sz="2400">
                <a:solidFill>
                  <a:srgbClr val="FFFFFF"/>
                </a:solidFill>
              </a:defRPr>
            </a:lvl3pPr>
            <a:lvl4pPr>
              <a:lnSpc>
                <a:spcPct val="114000"/>
              </a:lnSpc>
              <a:buClrTx/>
              <a:buFontTx/>
              <a:defRPr sz="2400">
                <a:solidFill>
                  <a:srgbClr val="FFFFFF"/>
                </a:solidFill>
              </a:defRPr>
            </a:lvl4pPr>
            <a:lvl5pPr>
              <a:lnSpc>
                <a:spcPct val="114000"/>
              </a:lnSpc>
              <a:buClrTx/>
              <a:buFontTx/>
              <a:defRPr sz="2400">
                <a:solidFill>
                  <a:srgbClr val="FFFFFF"/>
                </a:solidFill>
              </a:defRPr>
            </a:lvl5pPr>
          </a:lstStyle>
          <a:p>
            <a:pPr/>
            <a:r>
              <a:t>Kliknutím vložíte podnadpis</a:t>
            </a:r>
          </a:p>
          <a:p>
            <a:pPr lvl="1"/>
            <a:r>
              <a:t/>
            </a:r>
          </a:p>
          <a:p>
            <a:pPr lvl="2"/>
            <a:r>
              <a:t/>
            </a:r>
          </a:p>
          <a:p>
            <a:pPr lvl="3"/>
            <a:r>
              <a:t/>
            </a:r>
          </a:p>
          <a:p>
            <a:pPr lvl="4"/>
            <a:r>
              <a:t/>
            </a:r>
          </a:p>
        </p:txBody>
      </p:sp>
      <p:pic>
        <p:nvPicPr>
          <p:cNvPr id="135" name="Obrázek 8" descr="Obrázek 8"/>
          <p:cNvPicPr>
            <a:picLocks noChangeAspect="1"/>
          </p:cNvPicPr>
          <p:nvPr/>
        </p:nvPicPr>
        <p:blipFill>
          <a:blip r:embed="rId2">
            <a:extLst/>
          </a:blip>
          <a:stretch>
            <a:fillRect/>
          </a:stretch>
        </p:blipFill>
        <p:spPr>
          <a:xfrm>
            <a:off x="414000" y="414000"/>
            <a:ext cx="1546942" cy="1060264"/>
          </a:xfrm>
          <a:prstGeom prst="rect">
            <a:avLst/>
          </a:prstGeom>
          <a:ln w="12700">
            <a:miter lim="400000"/>
          </a:ln>
        </p:spPr>
      </p:pic>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Rozdělovník (alternativní) 2">
    <p:bg>
      <p:bgPr>
        <a:solidFill>
          <a:srgbClr val="007A53"/>
        </a:solidFill>
      </p:bgPr>
    </p:bg>
    <p:spTree>
      <p:nvGrpSpPr>
        <p:cNvPr id="1" name=""/>
        <p:cNvGrpSpPr/>
        <p:nvPr/>
      </p:nvGrpSpPr>
      <p:grpSpPr>
        <a:xfrm>
          <a:off x="0" y="0"/>
          <a:ext cx="0" cy="0"/>
          <a:chOff x="0" y="0"/>
          <a:chExt cx="0" cy="0"/>
        </a:xfrm>
      </p:grpSpPr>
      <p:sp>
        <p:nvSpPr>
          <p:cNvPr id="142" name="Číslo snímku"/>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
        <p:nvSpPr>
          <p:cNvPr id="143" name="Kliknutím vložíte nadpis"/>
          <p:cNvSpPr txBox="1"/>
          <p:nvPr>
            <p:ph type="title" hasCustomPrompt="1"/>
          </p:nvPr>
        </p:nvSpPr>
        <p:spPr>
          <a:xfrm>
            <a:off x="398502" y="2900365"/>
            <a:ext cx="5246519" cy="1171581"/>
          </a:xfrm>
          <a:prstGeom prst="rect">
            <a:avLst/>
          </a:prstGeom>
        </p:spPr>
        <p:txBody>
          <a:bodyPr/>
          <a:lstStyle>
            <a:lvl1pPr>
              <a:lnSpc>
                <a:spcPts val="4400"/>
              </a:lnSpc>
              <a:defRPr sz="4400">
                <a:solidFill>
                  <a:srgbClr val="FFFFFF"/>
                </a:solidFill>
              </a:defRPr>
            </a:lvl1pPr>
          </a:lstStyle>
          <a:p>
            <a:pPr/>
            <a:r>
              <a:t>Kliknutím vložíte nadpis</a:t>
            </a:r>
          </a:p>
        </p:txBody>
      </p:sp>
      <p:sp>
        <p:nvSpPr>
          <p:cNvPr id="144" name="Text úrovně 1…"/>
          <p:cNvSpPr txBox="1"/>
          <p:nvPr>
            <p:ph type="body" sz="quarter" idx="1" hasCustomPrompt="1"/>
          </p:nvPr>
        </p:nvSpPr>
        <p:spPr>
          <a:xfrm>
            <a:off x="398502" y="4116401"/>
            <a:ext cx="5246519" cy="698498"/>
          </a:xfrm>
          <a:prstGeom prst="rect">
            <a:avLst/>
          </a:prstGeom>
        </p:spPr>
        <p:txBody>
          <a:bodyPr/>
          <a:lstStyle>
            <a:lvl1pPr marL="0" indent="0">
              <a:lnSpc>
                <a:spcPct val="114000"/>
              </a:lnSpc>
              <a:buClrTx/>
              <a:buSzTx/>
              <a:buFontTx/>
              <a:buNone/>
              <a:defRPr sz="2400">
                <a:solidFill>
                  <a:srgbClr val="FFFFFF"/>
                </a:solidFill>
              </a:defRPr>
            </a:lvl1pPr>
            <a:lvl2pPr marL="0" indent="457200">
              <a:lnSpc>
                <a:spcPct val="114000"/>
              </a:lnSpc>
              <a:buClrTx/>
              <a:buSzTx/>
              <a:buFontTx/>
              <a:buNone/>
              <a:defRPr sz="2400">
                <a:solidFill>
                  <a:srgbClr val="FFFFFF"/>
                </a:solidFill>
              </a:defRPr>
            </a:lvl2pPr>
            <a:lvl3pPr>
              <a:lnSpc>
                <a:spcPct val="114000"/>
              </a:lnSpc>
              <a:buClrTx/>
              <a:buFontTx/>
              <a:defRPr sz="2400">
                <a:solidFill>
                  <a:srgbClr val="FFFFFF"/>
                </a:solidFill>
              </a:defRPr>
            </a:lvl3pPr>
            <a:lvl4pPr>
              <a:lnSpc>
                <a:spcPct val="114000"/>
              </a:lnSpc>
              <a:buClrTx/>
              <a:buFontTx/>
              <a:defRPr sz="2400">
                <a:solidFill>
                  <a:srgbClr val="FFFFFF"/>
                </a:solidFill>
              </a:defRPr>
            </a:lvl4pPr>
            <a:lvl5pPr>
              <a:lnSpc>
                <a:spcPct val="114000"/>
              </a:lnSpc>
              <a:buClrTx/>
              <a:buFontTx/>
              <a:defRPr sz="2400">
                <a:solidFill>
                  <a:srgbClr val="FFFFFF"/>
                </a:solidFill>
              </a:defRPr>
            </a:lvl5pPr>
          </a:lstStyle>
          <a:p>
            <a:pPr/>
            <a:r>
              <a:t>Kliknutím vložíte podnadpis</a:t>
            </a:r>
          </a:p>
          <a:p>
            <a:pPr lvl="1"/>
            <a:r>
              <a:t/>
            </a:r>
          </a:p>
          <a:p>
            <a:pPr lvl="2"/>
            <a:r>
              <a:t/>
            </a:r>
          </a:p>
          <a:p>
            <a:pPr lvl="3"/>
            <a:r>
              <a:t/>
            </a:r>
          </a:p>
          <a:p>
            <a:pPr lvl="4"/>
            <a:r>
              <a:t/>
            </a:r>
          </a:p>
        </p:txBody>
      </p:sp>
      <p:sp>
        <p:nvSpPr>
          <p:cNvPr id="145" name="Zástupný symbol pro obrázek 7"/>
          <p:cNvSpPr/>
          <p:nvPr>
            <p:ph type="pic" idx="21"/>
          </p:nvPr>
        </p:nvSpPr>
        <p:spPr>
          <a:xfrm>
            <a:off x="6096000" y="0"/>
            <a:ext cx="6096000" cy="6858000"/>
          </a:xfrm>
          <a:prstGeom prst="rect">
            <a:avLst/>
          </a:prstGeom>
        </p:spPr>
        <p:txBody>
          <a:bodyPr lIns="91439" tIns="45719" rIns="91439" bIns="45719">
            <a:noAutofit/>
          </a:bodyPr>
          <a:lstStyle/>
          <a:p>
            <a:pPr/>
          </a:p>
        </p:txBody>
      </p:sp>
      <p:pic>
        <p:nvPicPr>
          <p:cNvPr id="146" name="Obrázek 8" descr="Obrázek 8"/>
          <p:cNvPicPr>
            <a:picLocks noChangeAspect="1"/>
          </p:cNvPicPr>
          <p:nvPr/>
        </p:nvPicPr>
        <p:blipFill>
          <a:blip r:embed="rId2">
            <a:extLst/>
          </a:blip>
          <a:stretch>
            <a:fillRect/>
          </a:stretch>
        </p:blipFill>
        <p:spPr>
          <a:xfrm>
            <a:off x="414000" y="414000"/>
            <a:ext cx="1546942" cy="1060264"/>
          </a:xfrm>
          <a:prstGeom prst="rect">
            <a:avLst/>
          </a:prstGeom>
          <a:ln w="12700">
            <a:miter lim="400000"/>
          </a:ln>
        </p:spPr>
      </p:pic>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Inverzní s obrázkem">
    <p:bg>
      <p:bgPr>
        <a:solidFill>
          <a:srgbClr val="007A53"/>
        </a:solidFill>
      </p:bgPr>
    </p:bg>
    <p:spTree>
      <p:nvGrpSpPr>
        <p:cNvPr id="1" name=""/>
        <p:cNvGrpSpPr/>
        <p:nvPr/>
      </p:nvGrpSpPr>
      <p:grpSpPr>
        <a:xfrm>
          <a:off x="0" y="0"/>
          <a:ext cx="0" cy="0"/>
          <a:chOff x="0" y="0"/>
          <a:chExt cx="0" cy="0"/>
        </a:xfrm>
      </p:grpSpPr>
      <p:sp>
        <p:nvSpPr>
          <p:cNvPr id="153" name="Zástupný symbol pro obrázek 7"/>
          <p:cNvSpPr/>
          <p:nvPr>
            <p:ph type="pic" idx="21"/>
          </p:nvPr>
        </p:nvSpPr>
        <p:spPr>
          <a:xfrm>
            <a:off x="0" y="1"/>
            <a:ext cx="12192000" cy="5842001"/>
          </a:xfrm>
          <a:prstGeom prst="rect">
            <a:avLst/>
          </a:prstGeom>
        </p:spPr>
        <p:txBody>
          <a:bodyPr lIns="91439" tIns="45719" rIns="91439" bIns="45719">
            <a:noAutofit/>
          </a:bodyPr>
          <a:lstStyle/>
          <a:p>
            <a:pPr/>
          </a:p>
        </p:txBody>
      </p:sp>
      <p:pic>
        <p:nvPicPr>
          <p:cNvPr id="154" name="Obrázek 1" descr="Obrázek 1"/>
          <p:cNvPicPr>
            <a:picLocks noChangeAspect="1"/>
          </p:cNvPicPr>
          <p:nvPr/>
        </p:nvPicPr>
        <p:blipFill>
          <a:blip r:embed="rId2">
            <a:extLst/>
          </a:blip>
          <a:stretch>
            <a:fillRect/>
          </a:stretch>
        </p:blipFill>
        <p:spPr>
          <a:xfrm>
            <a:off x="10881276" y="6047999"/>
            <a:ext cx="865419" cy="593153"/>
          </a:xfrm>
          <a:prstGeom prst="rect">
            <a:avLst/>
          </a:prstGeom>
          <a:ln w="12700">
            <a:miter lim="400000"/>
          </a:ln>
        </p:spPr>
      </p:pic>
      <p:sp>
        <p:nvSpPr>
          <p:cNvPr id="155" name="Text úrovně 1…"/>
          <p:cNvSpPr txBox="1"/>
          <p:nvPr>
            <p:ph type="body" sz="quarter" idx="1" hasCustomPrompt="1"/>
          </p:nvPr>
        </p:nvSpPr>
        <p:spPr>
          <a:xfrm>
            <a:off x="719999" y="6040794"/>
            <a:ext cx="8555978" cy="510832"/>
          </a:xfrm>
          <a:prstGeom prst="rect">
            <a:avLst/>
          </a:prstGeom>
        </p:spPr>
        <p:txBody>
          <a:bodyPr/>
          <a:lstStyle>
            <a:lvl1pPr marL="0" indent="0">
              <a:lnSpc>
                <a:spcPts val="1800"/>
              </a:lnSpc>
              <a:buClrTx/>
              <a:buSzTx/>
              <a:buFontTx/>
              <a:buNone/>
              <a:defRPr sz="1500">
                <a:solidFill>
                  <a:srgbClr val="FFFFFF"/>
                </a:solidFill>
              </a:defRPr>
            </a:lvl1pPr>
            <a:lvl2pPr marL="0" indent="0">
              <a:lnSpc>
                <a:spcPts val="1800"/>
              </a:lnSpc>
              <a:buClrTx/>
              <a:buSzTx/>
              <a:buFontTx/>
              <a:buNone/>
              <a:defRPr sz="1500">
                <a:solidFill>
                  <a:srgbClr val="FFFFFF"/>
                </a:solidFill>
              </a:defRPr>
            </a:lvl2pPr>
            <a:lvl3pPr>
              <a:lnSpc>
                <a:spcPts val="1800"/>
              </a:lnSpc>
              <a:buClrTx/>
              <a:buFontTx/>
              <a:defRPr sz="1500">
                <a:solidFill>
                  <a:srgbClr val="FFFFFF"/>
                </a:solidFill>
              </a:defRPr>
            </a:lvl3pPr>
            <a:lvl4pPr>
              <a:lnSpc>
                <a:spcPts val="1800"/>
              </a:lnSpc>
              <a:buClrTx/>
              <a:buFontTx/>
              <a:defRPr sz="1500">
                <a:solidFill>
                  <a:srgbClr val="FFFFFF"/>
                </a:solidFill>
              </a:defRPr>
            </a:lvl4pPr>
            <a:lvl5pPr>
              <a:lnSpc>
                <a:spcPts val="1800"/>
              </a:lnSpc>
              <a:buClrTx/>
              <a:buFontTx/>
              <a:defRPr sz="1500">
                <a:solidFill>
                  <a:srgbClr val="FFFFFF"/>
                </a:solidFill>
              </a:defRPr>
            </a:lvl5pPr>
          </a:lstStyle>
          <a:p>
            <a:pPr/>
            <a:r>
              <a:t>Kliknutím vložíte text</a:t>
            </a:r>
          </a:p>
          <a:p>
            <a:pPr lvl="1"/>
            <a:r>
              <a:t/>
            </a:r>
          </a:p>
          <a:p>
            <a:pPr lvl="2"/>
            <a:r>
              <a:t/>
            </a:r>
          </a:p>
          <a:p>
            <a:pPr lvl="3"/>
            <a:r>
              <a:t/>
            </a:r>
          </a:p>
          <a:p>
            <a:pPr lvl="4"/>
            <a:r>
              <a:t/>
            </a:r>
          </a:p>
        </p:txBody>
      </p:sp>
      <p:sp>
        <p:nvSpPr>
          <p:cNvPr id="156" name="Číslo snímku"/>
          <p:cNvSpPr txBox="1"/>
          <p:nvPr>
            <p:ph type="sldNum" sz="quarter" idx="2"/>
          </p:nvPr>
        </p:nvSpPr>
        <p:spPr>
          <a:xfrm>
            <a:off x="8737600" y="6172200"/>
            <a:ext cx="2844800" cy="36830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MUNI FSS slide">
    <p:bg>
      <p:bgPr>
        <a:solidFill>
          <a:srgbClr val="007A53"/>
        </a:solidFill>
      </p:bgPr>
    </p:bg>
    <p:spTree>
      <p:nvGrpSpPr>
        <p:cNvPr id="1" name=""/>
        <p:cNvGrpSpPr/>
        <p:nvPr/>
      </p:nvGrpSpPr>
      <p:grpSpPr>
        <a:xfrm>
          <a:off x="0" y="0"/>
          <a:ext cx="0" cy="0"/>
          <a:chOff x="0" y="0"/>
          <a:chExt cx="0" cy="0"/>
        </a:xfrm>
      </p:grpSpPr>
      <p:pic>
        <p:nvPicPr>
          <p:cNvPr id="163" name="Grafický objekt 5" descr="Grafický objekt 5"/>
          <p:cNvPicPr>
            <a:picLocks noChangeAspect="1"/>
          </p:cNvPicPr>
          <p:nvPr/>
        </p:nvPicPr>
        <p:blipFill>
          <a:blip r:embed="rId2">
            <a:extLst/>
          </a:blip>
          <a:stretch>
            <a:fillRect/>
          </a:stretch>
        </p:blipFill>
        <p:spPr>
          <a:xfrm>
            <a:off x="4042871" y="2021800"/>
            <a:ext cx="4106255" cy="2814399"/>
          </a:xfrm>
          <a:prstGeom prst="rect">
            <a:avLst/>
          </a:prstGeom>
          <a:ln w="12700">
            <a:miter lim="400000"/>
          </a:ln>
        </p:spPr>
      </p:pic>
      <p:sp>
        <p:nvSpPr>
          <p:cNvPr id="164" name="Číslo snímku"/>
          <p:cNvSpPr txBox="1"/>
          <p:nvPr>
            <p:ph type="sldNum" sz="quarter" idx="2"/>
          </p:nvPr>
        </p:nvSpPr>
        <p:spPr>
          <a:xfrm>
            <a:off x="8737600" y="6172200"/>
            <a:ext cx="2844800" cy="36830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MUNI slide">
    <p:bg>
      <p:bgPr>
        <a:solidFill>
          <a:schemeClr val="accent1"/>
        </a:solidFill>
      </p:bgPr>
    </p:bg>
    <p:spTree>
      <p:nvGrpSpPr>
        <p:cNvPr id="1" name=""/>
        <p:cNvGrpSpPr/>
        <p:nvPr/>
      </p:nvGrpSpPr>
      <p:grpSpPr>
        <a:xfrm>
          <a:off x="0" y="0"/>
          <a:ext cx="0" cy="0"/>
          <a:chOff x="0" y="0"/>
          <a:chExt cx="0" cy="0"/>
        </a:xfrm>
      </p:grpSpPr>
      <p:pic>
        <p:nvPicPr>
          <p:cNvPr id="171" name="Obrázek 6" descr="Obrázek 6"/>
          <p:cNvPicPr>
            <a:picLocks noChangeAspect="1"/>
          </p:cNvPicPr>
          <p:nvPr/>
        </p:nvPicPr>
        <p:blipFill>
          <a:blip r:embed="rId2">
            <a:extLst/>
          </a:blip>
          <a:stretch>
            <a:fillRect/>
          </a:stretch>
        </p:blipFill>
        <p:spPr>
          <a:xfrm>
            <a:off x="1650956" y="2298932"/>
            <a:ext cx="8725021" cy="2260134"/>
          </a:xfrm>
          <a:prstGeom prst="rect">
            <a:avLst/>
          </a:prstGeom>
          <a:ln w="12700">
            <a:miter lim="400000"/>
          </a:ln>
        </p:spPr>
      </p:pic>
      <p:sp>
        <p:nvSpPr>
          <p:cNvPr id="172" name="Číslo snímku"/>
          <p:cNvSpPr txBox="1"/>
          <p:nvPr>
            <p:ph type="sldNum" sz="quarter" idx="2"/>
          </p:nvPr>
        </p:nvSpPr>
        <p:spPr>
          <a:xfrm>
            <a:off x="8737600" y="6172200"/>
            <a:ext cx="2844800" cy="36830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adpis a obsah">
    <p:spTree>
      <p:nvGrpSpPr>
        <p:cNvPr id="1" name=""/>
        <p:cNvGrpSpPr/>
        <p:nvPr/>
      </p:nvGrpSpPr>
      <p:grpSpPr>
        <a:xfrm>
          <a:off x="0" y="0"/>
          <a:ext cx="0" cy="0"/>
          <a:chOff x="0" y="0"/>
          <a:chExt cx="0" cy="0"/>
        </a:xfrm>
      </p:grpSpPr>
      <p:sp>
        <p:nvSpPr>
          <p:cNvPr id="22" name="Číslo snímku"/>
          <p:cNvSpPr txBox="1"/>
          <p:nvPr>
            <p:ph type="sldNum" sz="quarter" idx="2"/>
          </p:nvPr>
        </p:nvSpPr>
        <p:spPr>
          <a:prstGeom prst="rect">
            <a:avLst/>
          </a:prstGeom>
        </p:spPr>
        <p:txBody>
          <a:bodyPr/>
          <a:lstStyle/>
          <a:p>
            <a:pPr/>
            <a:fld id="{86CB4B4D-7CA3-9044-876B-883B54F8677D}" type="slidenum"/>
          </a:p>
        </p:txBody>
      </p:sp>
      <p:sp>
        <p:nvSpPr>
          <p:cNvPr id="23" name="Kliknutím vložíte nadpis"/>
          <p:cNvSpPr txBox="1"/>
          <p:nvPr>
            <p:ph type="title" hasCustomPrompt="1"/>
          </p:nvPr>
        </p:nvSpPr>
        <p:spPr>
          <a:prstGeom prst="rect">
            <a:avLst/>
          </a:prstGeom>
        </p:spPr>
        <p:txBody>
          <a:bodyPr/>
          <a:lstStyle/>
          <a:p>
            <a:pPr/>
            <a:r>
              <a:t>Kliknutím vložíte nadpis</a:t>
            </a:r>
          </a:p>
        </p:txBody>
      </p:sp>
      <p:sp>
        <p:nvSpPr>
          <p:cNvPr id="24" name="Text úrovně 1…"/>
          <p:cNvSpPr txBox="1"/>
          <p:nvPr>
            <p:ph type="body" idx="1" hasCustomPrompt="1"/>
          </p:nvPr>
        </p:nvSpPr>
        <p:spPr>
          <a:prstGeom prst="rect">
            <a:avLst/>
          </a:prstGeom>
        </p:spPr>
        <p:txBody>
          <a:bodyPr/>
          <a:lstStyle/>
          <a:p>
            <a:pPr/>
            <a:r>
              <a:t>Kliknutím vložíte text</a:t>
            </a:r>
          </a:p>
          <a:p>
            <a:pPr lvl="1"/>
            <a:r>
              <a:t/>
            </a:r>
          </a:p>
          <a:p>
            <a:pPr lvl="2"/>
            <a:r>
              <a:t/>
            </a:r>
          </a:p>
          <a:p>
            <a:pPr lvl="3"/>
            <a:r>
              <a:t/>
            </a:r>
          </a:p>
          <a:p>
            <a:pPr lvl="4"/>
            <a:r>
              <a:t/>
            </a:r>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adpis, podnadpis a obsah">
    <p:spTree>
      <p:nvGrpSpPr>
        <p:cNvPr id="1" name=""/>
        <p:cNvGrpSpPr/>
        <p:nvPr/>
      </p:nvGrpSpPr>
      <p:grpSpPr>
        <a:xfrm>
          <a:off x="0" y="0"/>
          <a:ext cx="0" cy="0"/>
          <a:chOff x="0" y="0"/>
          <a:chExt cx="0" cy="0"/>
        </a:xfrm>
      </p:grpSpPr>
      <p:sp>
        <p:nvSpPr>
          <p:cNvPr id="31" name="Číslo snímku"/>
          <p:cNvSpPr txBox="1"/>
          <p:nvPr>
            <p:ph type="sldNum" sz="quarter" idx="2"/>
          </p:nvPr>
        </p:nvSpPr>
        <p:spPr>
          <a:prstGeom prst="rect">
            <a:avLst/>
          </a:prstGeom>
        </p:spPr>
        <p:txBody>
          <a:bodyPr/>
          <a:lstStyle/>
          <a:p>
            <a:pPr/>
            <a:fld id="{86CB4B4D-7CA3-9044-876B-883B54F8677D}" type="slidenum"/>
          </a:p>
        </p:txBody>
      </p:sp>
      <p:sp>
        <p:nvSpPr>
          <p:cNvPr id="32" name="Text úrovně 1…"/>
          <p:cNvSpPr txBox="1"/>
          <p:nvPr>
            <p:ph type="body" sz="quarter" idx="1" hasCustomPrompt="1"/>
          </p:nvPr>
        </p:nvSpPr>
        <p:spPr>
          <a:xfrm>
            <a:off x="720725" y="1296001"/>
            <a:ext cx="10752139" cy="271577"/>
          </a:xfrm>
          <a:prstGeom prst="rect">
            <a:avLst/>
          </a:prstGeom>
        </p:spPr>
        <p:txBody>
          <a:bodyPr/>
          <a:lstStyle>
            <a:lvl1pPr marL="0" indent="0">
              <a:lnSpc>
                <a:spcPts val="2300"/>
              </a:lnSpc>
              <a:buClrTx/>
              <a:buSzTx/>
              <a:buFontTx/>
              <a:buNone/>
              <a:defRPr sz="2000">
                <a:solidFill>
                  <a:schemeClr val="accent1"/>
                </a:solidFill>
              </a:defRPr>
            </a:lvl1pPr>
            <a:lvl2pPr marL="0" indent="0">
              <a:lnSpc>
                <a:spcPts val="2300"/>
              </a:lnSpc>
              <a:buClrTx/>
              <a:buSzTx/>
              <a:buFontTx/>
              <a:buNone/>
              <a:defRPr sz="2000">
                <a:solidFill>
                  <a:schemeClr val="accent1"/>
                </a:solidFill>
              </a:defRPr>
            </a:lvl2pPr>
            <a:lvl3pPr>
              <a:lnSpc>
                <a:spcPts val="2300"/>
              </a:lnSpc>
              <a:buClrTx/>
              <a:buFontTx/>
              <a:defRPr sz="2000">
                <a:solidFill>
                  <a:schemeClr val="accent1"/>
                </a:solidFill>
              </a:defRPr>
            </a:lvl3pPr>
            <a:lvl4pPr>
              <a:lnSpc>
                <a:spcPts val="2300"/>
              </a:lnSpc>
              <a:buClrTx/>
              <a:buFontTx/>
              <a:defRPr sz="2000">
                <a:solidFill>
                  <a:schemeClr val="accent1"/>
                </a:solidFill>
              </a:defRPr>
            </a:lvl4pPr>
            <a:lvl5pPr>
              <a:lnSpc>
                <a:spcPts val="2300"/>
              </a:lnSpc>
              <a:buClrTx/>
              <a:buFontTx/>
              <a:defRPr sz="2000">
                <a:solidFill>
                  <a:schemeClr val="accent1"/>
                </a:solidFill>
              </a:defRPr>
            </a:lvl5pPr>
          </a:lstStyle>
          <a:p>
            <a:pPr/>
            <a:r>
              <a:t>Kliknutím vložíte podnadpis</a:t>
            </a:r>
          </a:p>
          <a:p>
            <a:pPr lvl="1"/>
            <a:r>
              <a:t/>
            </a:r>
          </a:p>
          <a:p>
            <a:pPr lvl="2"/>
            <a:r>
              <a:t/>
            </a:r>
          </a:p>
          <a:p>
            <a:pPr lvl="3"/>
            <a:r>
              <a:t/>
            </a:r>
          </a:p>
          <a:p>
            <a:pPr lvl="4"/>
            <a:r>
              <a:t/>
            </a:r>
          </a:p>
        </p:txBody>
      </p:sp>
      <p:sp>
        <p:nvSpPr>
          <p:cNvPr id="33" name="Kliknutím vložíte nadpis"/>
          <p:cNvSpPr txBox="1"/>
          <p:nvPr>
            <p:ph type="title" hasCustomPrompt="1"/>
          </p:nvPr>
        </p:nvSpPr>
        <p:spPr>
          <a:prstGeom prst="rect">
            <a:avLst/>
          </a:prstGeom>
        </p:spPr>
        <p:txBody>
          <a:bodyPr/>
          <a:lstStyle/>
          <a:p>
            <a:pPr/>
            <a:r>
              <a:t>Kliknutím vložíte nadpis</a:t>
            </a:r>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adpis a porovnání">
    <p:spTree>
      <p:nvGrpSpPr>
        <p:cNvPr id="1" name=""/>
        <p:cNvGrpSpPr/>
        <p:nvPr/>
      </p:nvGrpSpPr>
      <p:grpSpPr>
        <a:xfrm>
          <a:off x="0" y="0"/>
          <a:ext cx="0" cy="0"/>
          <a:chOff x="0" y="0"/>
          <a:chExt cx="0" cy="0"/>
        </a:xfrm>
      </p:grpSpPr>
      <p:sp>
        <p:nvSpPr>
          <p:cNvPr id="40" name="Číslo snímku"/>
          <p:cNvSpPr txBox="1"/>
          <p:nvPr>
            <p:ph type="sldNum" sz="quarter" idx="2"/>
          </p:nvPr>
        </p:nvSpPr>
        <p:spPr>
          <a:prstGeom prst="rect">
            <a:avLst/>
          </a:prstGeom>
        </p:spPr>
        <p:txBody>
          <a:bodyPr/>
          <a:lstStyle/>
          <a:p>
            <a:pPr/>
            <a:fld id="{86CB4B4D-7CA3-9044-876B-883B54F8677D}" type="slidenum"/>
          </a:p>
        </p:txBody>
      </p:sp>
      <p:sp>
        <p:nvSpPr>
          <p:cNvPr id="41" name="Kliknutím vložíte nadpis"/>
          <p:cNvSpPr txBox="1"/>
          <p:nvPr>
            <p:ph type="title" hasCustomPrompt="1"/>
          </p:nvPr>
        </p:nvSpPr>
        <p:spPr>
          <a:prstGeom prst="rect">
            <a:avLst/>
          </a:prstGeom>
        </p:spPr>
        <p:txBody>
          <a:bodyPr/>
          <a:lstStyle/>
          <a:p>
            <a:pPr/>
            <a:r>
              <a:t>Kliknutím vložíte nadpis</a:t>
            </a:r>
          </a:p>
        </p:txBody>
      </p:sp>
      <p:sp>
        <p:nvSpPr>
          <p:cNvPr id="42" name="Text úrovně 1…"/>
          <p:cNvSpPr txBox="1"/>
          <p:nvPr>
            <p:ph type="body" sz="half" idx="1" hasCustomPrompt="1"/>
          </p:nvPr>
        </p:nvSpPr>
        <p:spPr>
          <a:xfrm>
            <a:off x="719999" y="1701505"/>
            <a:ext cx="5220000" cy="4139999"/>
          </a:xfrm>
          <a:prstGeom prst="rect">
            <a:avLst/>
          </a:prstGeom>
        </p:spPr>
        <p:txBody>
          <a:bodyPr/>
          <a:lstStyle/>
          <a:p>
            <a:pPr/>
            <a:r>
              <a:t>Kliknutím vložíte text</a:t>
            </a:r>
          </a:p>
          <a:p>
            <a:pPr lvl="1"/>
            <a:r>
              <a:t/>
            </a:r>
          </a:p>
          <a:p>
            <a:pPr lvl="2"/>
            <a:r>
              <a:t/>
            </a:r>
          </a:p>
          <a:p>
            <a:pPr lvl="3"/>
            <a:r>
              <a:t/>
            </a:r>
          </a:p>
          <a:p>
            <a:pPr lvl="4"/>
            <a:r>
              <a:t/>
            </a:r>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adpis, podnadpis a porovnání">
    <p:spTree>
      <p:nvGrpSpPr>
        <p:cNvPr id="1" name=""/>
        <p:cNvGrpSpPr/>
        <p:nvPr/>
      </p:nvGrpSpPr>
      <p:grpSpPr>
        <a:xfrm>
          <a:off x="0" y="0"/>
          <a:ext cx="0" cy="0"/>
          <a:chOff x="0" y="0"/>
          <a:chExt cx="0" cy="0"/>
        </a:xfrm>
      </p:grpSpPr>
      <p:sp>
        <p:nvSpPr>
          <p:cNvPr id="49" name="Číslo snímku"/>
          <p:cNvSpPr txBox="1"/>
          <p:nvPr>
            <p:ph type="sldNum" sz="quarter" idx="2"/>
          </p:nvPr>
        </p:nvSpPr>
        <p:spPr>
          <a:prstGeom prst="rect">
            <a:avLst/>
          </a:prstGeom>
        </p:spPr>
        <p:txBody>
          <a:bodyPr/>
          <a:lstStyle/>
          <a:p>
            <a:pPr/>
            <a:fld id="{86CB4B4D-7CA3-9044-876B-883B54F8677D}" type="slidenum"/>
          </a:p>
        </p:txBody>
      </p:sp>
      <p:sp>
        <p:nvSpPr>
          <p:cNvPr id="50" name="Text úrovně 1…"/>
          <p:cNvSpPr txBox="1"/>
          <p:nvPr>
            <p:ph type="body" sz="quarter" idx="1" hasCustomPrompt="1"/>
          </p:nvPr>
        </p:nvSpPr>
        <p:spPr>
          <a:xfrm>
            <a:off x="720725" y="1296001"/>
            <a:ext cx="5220000" cy="271577"/>
          </a:xfrm>
          <a:prstGeom prst="rect">
            <a:avLst/>
          </a:prstGeom>
        </p:spPr>
        <p:txBody>
          <a:bodyPr/>
          <a:lstStyle>
            <a:lvl1pPr marL="0" indent="0">
              <a:lnSpc>
                <a:spcPts val="2300"/>
              </a:lnSpc>
              <a:buClrTx/>
              <a:buSzTx/>
              <a:buFontTx/>
              <a:buNone/>
              <a:defRPr sz="2000">
                <a:solidFill>
                  <a:schemeClr val="accent1"/>
                </a:solidFill>
              </a:defRPr>
            </a:lvl1pPr>
            <a:lvl2pPr marL="0" indent="0">
              <a:lnSpc>
                <a:spcPts val="2300"/>
              </a:lnSpc>
              <a:buClrTx/>
              <a:buSzTx/>
              <a:buFontTx/>
              <a:buNone/>
              <a:defRPr sz="2000">
                <a:solidFill>
                  <a:schemeClr val="accent1"/>
                </a:solidFill>
              </a:defRPr>
            </a:lvl2pPr>
            <a:lvl3pPr>
              <a:lnSpc>
                <a:spcPts val="2300"/>
              </a:lnSpc>
              <a:buClrTx/>
              <a:buFontTx/>
              <a:defRPr sz="2000">
                <a:solidFill>
                  <a:schemeClr val="accent1"/>
                </a:solidFill>
              </a:defRPr>
            </a:lvl3pPr>
            <a:lvl4pPr>
              <a:lnSpc>
                <a:spcPts val="2300"/>
              </a:lnSpc>
              <a:buClrTx/>
              <a:buFontTx/>
              <a:defRPr sz="2000">
                <a:solidFill>
                  <a:schemeClr val="accent1"/>
                </a:solidFill>
              </a:defRPr>
            </a:lvl4pPr>
            <a:lvl5pPr>
              <a:lnSpc>
                <a:spcPts val="2300"/>
              </a:lnSpc>
              <a:buClrTx/>
              <a:buFontTx/>
              <a:defRPr sz="2000">
                <a:solidFill>
                  <a:schemeClr val="accent1"/>
                </a:solidFill>
              </a:defRPr>
            </a:lvl5pPr>
          </a:lstStyle>
          <a:p>
            <a:pPr/>
            <a:r>
              <a:t>Kliknutím vložíte podnadpis</a:t>
            </a:r>
          </a:p>
          <a:p>
            <a:pPr lvl="1"/>
            <a:r>
              <a:t/>
            </a:r>
          </a:p>
          <a:p>
            <a:pPr lvl="2"/>
            <a:r>
              <a:t/>
            </a:r>
          </a:p>
          <a:p>
            <a:pPr lvl="3"/>
            <a:r>
              <a:t/>
            </a:r>
          </a:p>
          <a:p>
            <a:pPr lvl="4"/>
            <a:r>
              <a:t/>
            </a:r>
          </a:p>
        </p:txBody>
      </p:sp>
      <p:sp>
        <p:nvSpPr>
          <p:cNvPr id="51" name="Kliknutím vložíte nadpis"/>
          <p:cNvSpPr txBox="1"/>
          <p:nvPr>
            <p:ph type="title" hasCustomPrompt="1"/>
          </p:nvPr>
        </p:nvSpPr>
        <p:spPr>
          <a:prstGeom prst="rect">
            <a:avLst/>
          </a:prstGeom>
        </p:spPr>
        <p:txBody>
          <a:bodyPr/>
          <a:lstStyle/>
          <a:p>
            <a:pPr/>
            <a:r>
              <a:t>Kliknutím vložíte nadpis</a:t>
            </a:r>
          </a:p>
        </p:txBody>
      </p:sp>
      <p:sp>
        <p:nvSpPr>
          <p:cNvPr id="52" name="Zástupný symbol pro text 7"/>
          <p:cNvSpPr/>
          <p:nvPr>
            <p:ph type="body" sz="quarter" idx="21" hasCustomPrompt="1"/>
          </p:nvPr>
        </p:nvSpPr>
        <p:spPr>
          <a:xfrm>
            <a:off x="6251278" y="1290515"/>
            <a:ext cx="5220001" cy="271577"/>
          </a:xfrm>
          <a:prstGeom prst="rect">
            <a:avLst/>
          </a:prstGeom>
        </p:spPr>
        <p:txBody>
          <a:bodyPr/>
          <a:lstStyle>
            <a:lvl1pPr marL="0" indent="0" defTabSz="841247">
              <a:lnSpc>
                <a:spcPts val="2100"/>
              </a:lnSpc>
              <a:buClrTx/>
              <a:buSzTx/>
              <a:buFontTx/>
              <a:buNone/>
              <a:defRPr sz="1840">
                <a:solidFill>
                  <a:schemeClr val="accent1"/>
                </a:solidFill>
              </a:defRPr>
            </a:lvl1pPr>
          </a:lstStyle>
          <a:p>
            <a:pPr/>
            <a:r>
              <a:t>Kliknutím vložíte podnadpis</a:t>
            </a:r>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brázek s textem">
    <p:spTree>
      <p:nvGrpSpPr>
        <p:cNvPr id="1" name=""/>
        <p:cNvGrpSpPr/>
        <p:nvPr/>
      </p:nvGrpSpPr>
      <p:grpSpPr>
        <a:xfrm>
          <a:off x="0" y="0"/>
          <a:ext cx="0" cy="0"/>
          <a:chOff x="0" y="0"/>
          <a:chExt cx="0" cy="0"/>
        </a:xfrm>
      </p:grpSpPr>
      <p:sp>
        <p:nvSpPr>
          <p:cNvPr id="59" name="Kliknutím vložíte nadpis"/>
          <p:cNvSpPr txBox="1"/>
          <p:nvPr>
            <p:ph type="title" hasCustomPrompt="1"/>
          </p:nvPr>
        </p:nvSpPr>
        <p:spPr>
          <a:prstGeom prst="rect">
            <a:avLst/>
          </a:prstGeom>
        </p:spPr>
        <p:txBody>
          <a:bodyPr/>
          <a:lstStyle/>
          <a:p>
            <a:pPr/>
            <a:r>
              <a:t>Kliknutím vložíte nadpis</a:t>
            </a:r>
          </a:p>
        </p:txBody>
      </p:sp>
      <p:sp>
        <p:nvSpPr>
          <p:cNvPr id="60" name="Číslo snímku"/>
          <p:cNvSpPr txBox="1"/>
          <p:nvPr>
            <p:ph type="sldNum" sz="quarter" idx="2"/>
          </p:nvPr>
        </p:nvSpPr>
        <p:spPr>
          <a:prstGeom prst="rect">
            <a:avLst/>
          </a:prstGeom>
        </p:spPr>
        <p:txBody>
          <a:bodyPr/>
          <a:lstStyle/>
          <a:p>
            <a:pPr/>
            <a:fld id="{86CB4B4D-7CA3-9044-876B-883B54F8677D}" type="slidenum"/>
          </a:p>
        </p:txBody>
      </p:sp>
      <p:sp>
        <p:nvSpPr>
          <p:cNvPr id="61" name="Text úrovně 1…"/>
          <p:cNvSpPr txBox="1"/>
          <p:nvPr>
            <p:ph type="body" sz="quarter" idx="1" hasCustomPrompt="1"/>
          </p:nvPr>
        </p:nvSpPr>
        <p:spPr>
          <a:xfrm>
            <a:off x="7347735" y="2596844"/>
            <a:ext cx="4125466" cy="3208442"/>
          </a:xfrm>
          <a:prstGeom prst="rect">
            <a:avLst/>
          </a:prstGeom>
        </p:spPr>
        <p:txBody>
          <a:bodyPr/>
          <a:lstStyle>
            <a:lvl1pPr marL="252000" indent="-180000">
              <a:defRPr sz="2000"/>
            </a:lvl1pPr>
            <a:lvl2pPr marL="504000" indent="-180000">
              <a:defRPr sz="2000"/>
            </a:lvl2pPr>
            <a:lvl3pPr>
              <a:defRPr sz="2000"/>
            </a:lvl3pPr>
            <a:lvl4pPr>
              <a:defRPr sz="2000"/>
            </a:lvl4pPr>
            <a:lvl5pPr>
              <a:defRPr sz="2000"/>
            </a:lvl5pPr>
          </a:lstStyle>
          <a:p>
            <a:pPr/>
            <a:r>
              <a:t>Kliknutím vložíte text</a:t>
            </a:r>
          </a:p>
          <a:p>
            <a:pPr lvl="1"/>
            <a:r>
              <a:t/>
            </a:r>
          </a:p>
          <a:p>
            <a:pPr lvl="2"/>
            <a:r>
              <a:t/>
            </a:r>
          </a:p>
          <a:p>
            <a:pPr lvl="3"/>
            <a:r>
              <a:t/>
            </a:r>
          </a:p>
          <a:p>
            <a:pPr lvl="4"/>
            <a:r>
              <a:t/>
            </a:r>
          </a:p>
        </p:txBody>
      </p:sp>
      <p:sp>
        <p:nvSpPr>
          <p:cNvPr id="62" name="Zástupný symbol pro obrázek 7"/>
          <p:cNvSpPr/>
          <p:nvPr>
            <p:ph type="pic" sz="half" idx="21"/>
          </p:nvPr>
        </p:nvSpPr>
        <p:spPr>
          <a:xfrm>
            <a:off x="729509" y="1665288"/>
            <a:ext cx="6207791" cy="4139999"/>
          </a:xfrm>
          <a:prstGeom prst="rect">
            <a:avLst/>
          </a:prstGeom>
        </p:spPr>
        <p:txBody>
          <a:bodyPr lIns="91439" tIns="45719" rIns="91439" bIns="45719">
            <a:noAutofit/>
          </a:bodyPr>
          <a:lstStyle/>
          <a:p>
            <a:pPr/>
          </a:p>
        </p:txBody>
      </p:sp>
      <p:sp>
        <p:nvSpPr>
          <p:cNvPr id="63" name="Zástupný symbol pro text 7"/>
          <p:cNvSpPr/>
          <p:nvPr>
            <p:ph type="body" sz="quarter" idx="22" hasCustomPrompt="1"/>
          </p:nvPr>
        </p:nvSpPr>
        <p:spPr>
          <a:xfrm>
            <a:off x="720724" y="1296001"/>
            <a:ext cx="10752140" cy="271577"/>
          </a:xfrm>
          <a:prstGeom prst="rect">
            <a:avLst/>
          </a:prstGeom>
        </p:spPr>
        <p:txBody>
          <a:bodyPr/>
          <a:lstStyle>
            <a:lvl1pPr marL="0" indent="0" defTabSz="841247">
              <a:lnSpc>
                <a:spcPts val="2100"/>
              </a:lnSpc>
              <a:buClrTx/>
              <a:buSzTx/>
              <a:buFontTx/>
              <a:buNone/>
              <a:defRPr sz="1840">
                <a:solidFill>
                  <a:schemeClr val="accent1"/>
                </a:solidFill>
              </a:defRPr>
            </a:lvl1pPr>
          </a:lstStyle>
          <a:p>
            <a:pPr/>
            <a:r>
              <a:t>Kliknutím vložíte podnadpis</a:t>
            </a:r>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adpis, podnadpis a tři sloupce">
    <p:spTree>
      <p:nvGrpSpPr>
        <p:cNvPr id="1" name=""/>
        <p:cNvGrpSpPr/>
        <p:nvPr/>
      </p:nvGrpSpPr>
      <p:grpSpPr>
        <a:xfrm>
          <a:off x="0" y="0"/>
          <a:ext cx="0" cy="0"/>
          <a:chOff x="0" y="0"/>
          <a:chExt cx="0" cy="0"/>
        </a:xfrm>
      </p:grpSpPr>
      <p:sp>
        <p:nvSpPr>
          <p:cNvPr id="70" name="Text úrovně 1…"/>
          <p:cNvSpPr txBox="1"/>
          <p:nvPr>
            <p:ph type="body" sz="quarter" idx="1" hasCustomPrompt="1"/>
          </p:nvPr>
        </p:nvSpPr>
        <p:spPr>
          <a:xfrm>
            <a:off x="4439999" y="1692001"/>
            <a:ext cx="3311526" cy="2230712"/>
          </a:xfrm>
          <a:prstGeom prst="rect">
            <a:avLst/>
          </a:prstGeom>
        </p:spPr>
        <p:txBody>
          <a:bodyPr/>
          <a:lstStyle>
            <a:lvl1pPr marL="0" indent="0">
              <a:lnSpc>
                <a:spcPct val="114000"/>
              </a:lnSpc>
              <a:buClrTx/>
              <a:buSzTx/>
              <a:buFontTx/>
              <a:buNone/>
            </a:lvl1pPr>
            <a:lvl2pPr marL="0" indent="0">
              <a:lnSpc>
                <a:spcPct val="114000"/>
              </a:lnSpc>
              <a:buClrTx/>
              <a:buSzTx/>
              <a:buFontTx/>
              <a:buNone/>
            </a:lvl2pPr>
            <a:lvl3pPr>
              <a:lnSpc>
                <a:spcPct val="114000"/>
              </a:lnSpc>
              <a:buClrTx/>
              <a:buFontTx/>
            </a:lvl3pPr>
            <a:lvl4pPr>
              <a:lnSpc>
                <a:spcPct val="114000"/>
              </a:lnSpc>
              <a:buClrTx/>
              <a:buFontTx/>
            </a:lvl4pPr>
            <a:lvl5pPr>
              <a:lnSpc>
                <a:spcPct val="114000"/>
              </a:lnSpc>
              <a:buClrTx/>
              <a:buFontTx/>
            </a:lvl5pPr>
          </a:lstStyle>
          <a:p>
            <a:pPr/>
            <a:r>
              <a:t>Kliknutím vložíte text</a:t>
            </a:r>
          </a:p>
          <a:p>
            <a:pPr lvl="1"/>
            <a:r>
              <a:t/>
            </a:r>
          </a:p>
          <a:p>
            <a:pPr lvl="2"/>
            <a:r>
              <a:t/>
            </a:r>
          </a:p>
          <a:p>
            <a:pPr lvl="3"/>
            <a:r>
              <a:t/>
            </a:r>
          </a:p>
          <a:p>
            <a:pPr lvl="4"/>
            <a:r>
              <a:t/>
            </a:r>
          </a:p>
        </p:txBody>
      </p:sp>
      <p:sp>
        <p:nvSpPr>
          <p:cNvPr id="71" name="Číslo snímku"/>
          <p:cNvSpPr txBox="1"/>
          <p:nvPr>
            <p:ph type="sldNum" sz="quarter" idx="2"/>
          </p:nvPr>
        </p:nvSpPr>
        <p:spPr>
          <a:prstGeom prst="rect">
            <a:avLst/>
          </a:prstGeom>
        </p:spPr>
        <p:txBody>
          <a:bodyPr/>
          <a:lstStyle/>
          <a:p>
            <a:pPr/>
            <a:fld id="{86CB4B4D-7CA3-9044-876B-883B54F8677D}" type="slidenum"/>
          </a:p>
        </p:txBody>
      </p:sp>
      <p:sp>
        <p:nvSpPr>
          <p:cNvPr id="72" name="Zástupný symbol pro text 5"/>
          <p:cNvSpPr/>
          <p:nvPr>
            <p:ph type="body" sz="quarter" idx="21" hasCustomPrompt="1"/>
          </p:nvPr>
        </p:nvSpPr>
        <p:spPr>
          <a:xfrm>
            <a:off x="719998" y="4414270"/>
            <a:ext cx="3312002" cy="1427731"/>
          </a:xfrm>
          <a:prstGeom prst="rect">
            <a:avLst/>
          </a:prstGeom>
        </p:spPr>
        <p:txBody>
          <a:bodyPr/>
          <a:lstStyle>
            <a:lvl1pPr marL="0" indent="0">
              <a:lnSpc>
                <a:spcPts val="1800"/>
              </a:lnSpc>
              <a:buClrTx/>
              <a:buSzTx/>
              <a:buFontTx/>
              <a:buNone/>
              <a:defRPr sz="1500"/>
            </a:lvl1pPr>
          </a:lstStyle>
          <a:p>
            <a:pPr/>
            <a:r>
              <a:t>Kliknutím vložíte text</a:t>
            </a:r>
          </a:p>
        </p:txBody>
      </p:sp>
      <p:sp>
        <p:nvSpPr>
          <p:cNvPr id="73" name="Zástupný symbol pro text 5"/>
          <p:cNvSpPr/>
          <p:nvPr>
            <p:ph type="body" sz="quarter" idx="22" hasCustomPrompt="1"/>
          </p:nvPr>
        </p:nvSpPr>
        <p:spPr>
          <a:xfrm>
            <a:off x="4439999" y="4414270"/>
            <a:ext cx="3312001" cy="1427731"/>
          </a:xfrm>
          <a:prstGeom prst="rect">
            <a:avLst/>
          </a:prstGeom>
        </p:spPr>
        <p:txBody>
          <a:bodyPr/>
          <a:lstStyle>
            <a:lvl1pPr marL="0" indent="0">
              <a:lnSpc>
                <a:spcPts val="1800"/>
              </a:lnSpc>
              <a:buClrTx/>
              <a:buSzTx/>
              <a:buFontTx/>
              <a:buNone/>
              <a:defRPr sz="1500"/>
            </a:lvl1pPr>
          </a:lstStyle>
          <a:p>
            <a:pPr/>
            <a:r>
              <a:t>Kliknutím vložíte text</a:t>
            </a:r>
          </a:p>
        </p:txBody>
      </p:sp>
      <p:sp>
        <p:nvSpPr>
          <p:cNvPr id="74" name="Zástupný symbol pro text 5"/>
          <p:cNvSpPr/>
          <p:nvPr>
            <p:ph type="body" sz="quarter" idx="23" hasCustomPrompt="1"/>
          </p:nvPr>
        </p:nvSpPr>
        <p:spPr>
          <a:xfrm>
            <a:off x="8161200" y="4414270"/>
            <a:ext cx="3312001" cy="1427731"/>
          </a:xfrm>
          <a:prstGeom prst="rect">
            <a:avLst/>
          </a:prstGeom>
        </p:spPr>
        <p:txBody>
          <a:bodyPr/>
          <a:lstStyle>
            <a:lvl1pPr marL="0" indent="0">
              <a:lnSpc>
                <a:spcPts val="1800"/>
              </a:lnSpc>
              <a:buClrTx/>
              <a:buSzTx/>
              <a:buFontTx/>
              <a:buNone/>
              <a:defRPr sz="1500"/>
            </a:lvl1pPr>
          </a:lstStyle>
          <a:p>
            <a:pPr/>
            <a:r>
              <a:t>Kliknutím vložíte text</a:t>
            </a:r>
          </a:p>
        </p:txBody>
      </p:sp>
      <p:sp>
        <p:nvSpPr>
          <p:cNvPr id="75" name="Zástupný symbol pro text 13"/>
          <p:cNvSpPr/>
          <p:nvPr>
            <p:ph type="body" sz="quarter" idx="24" hasCustomPrompt="1"/>
          </p:nvPr>
        </p:nvSpPr>
        <p:spPr>
          <a:xfrm>
            <a:off x="720725" y="4025136"/>
            <a:ext cx="3311525" cy="216001"/>
          </a:xfrm>
          <a:prstGeom prst="rect">
            <a:avLst/>
          </a:prstGeom>
        </p:spPr>
        <p:txBody>
          <a:bodyPr anchor="ctr"/>
          <a:lstStyle>
            <a:lvl1pPr marL="0" indent="0">
              <a:lnSpc>
                <a:spcPts val="1100"/>
              </a:lnSpc>
              <a:buClrTx/>
              <a:buSzTx/>
              <a:buFontTx/>
              <a:buNone/>
              <a:defRPr sz="1000"/>
            </a:lvl1pPr>
          </a:lstStyle>
          <a:p>
            <a:pPr/>
            <a:r>
              <a:t>Kliknutím vložíte text</a:t>
            </a:r>
          </a:p>
        </p:txBody>
      </p:sp>
      <p:sp>
        <p:nvSpPr>
          <p:cNvPr id="76" name="Zástupný symbol pro text 13"/>
          <p:cNvSpPr/>
          <p:nvPr>
            <p:ph type="body" sz="quarter" idx="25" hasCustomPrompt="1"/>
          </p:nvPr>
        </p:nvSpPr>
        <p:spPr>
          <a:xfrm>
            <a:off x="4440475" y="4025136"/>
            <a:ext cx="3311526" cy="216001"/>
          </a:xfrm>
          <a:prstGeom prst="rect">
            <a:avLst/>
          </a:prstGeom>
        </p:spPr>
        <p:txBody>
          <a:bodyPr anchor="ctr"/>
          <a:lstStyle>
            <a:lvl1pPr marL="0" indent="0">
              <a:lnSpc>
                <a:spcPts val="1100"/>
              </a:lnSpc>
              <a:buClrTx/>
              <a:buSzTx/>
              <a:buFontTx/>
              <a:buNone/>
              <a:defRPr sz="1000"/>
            </a:lvl1pPr>
          </a:lstStyle>
          <a:p>
            <a:pPr/>
            <a:r>
              <a:t>Kliknutím vložíte text</a:t>
            </a:r>
          </a:p>
        </p:txBody>
      </p:sp>
      <p:sp>
        <p:nvSpPr>
          <p:cNvPr id="77" name="Zástupný symbol pro text 13"/>
          <p:cNvSpPr/>
          <p:nvPr>
            <p:ph type="body" sz="quarter" idx="26" hasCustomPrompt="1"/>
          </p:nvPr>
        </p:nvSpPr>
        <p:spPr>
          <a:xfrm>
            <a:off x="8161435" y="4025136"/>
            <a:ext cx="3311526" cy="216001"/>
          </a:xfrm>
          <a:prstGeom prst="rect">
            <a:avLst/>
          </a:prstGeom>
        </p:spPr>
        <p:txBody>
          <a:bodyPr anchor="ctr"/>
          <a:lstStyle>
            <a:lvl1pPr marL="0" indent="0">
              <a:lnSpc>
                <a:spcPts val="1100"/>
              </a:lnSpc>
              <a:buClrTx/>
              <a:buSzTx/>
              <a:buFontTx/>
              <a:buNone/>
              <a:defRPr sz="1000"/>
            </a:lvl1pPr>
          </a:lstStyle>
          <a:p>
            <a:pPr/>
            <a:r>
              <a:t>Kliknutím vložíte text</a:t>
            </a:r>
          </a:p>
        </p:txBody>
      </p:sp>
      <p:sp>
        <p:nvSpPr>
          <p:cNvPr id="78" name="Zástupný symbol pro text 7"/>
          <p:cNvSpPr/>
          <p:nvPr>
            <p:ph type="body" sz="quarter" idx="27" hasCustomPrompt="1"/>
          </p:nvPr>
        </p:nvSpPr>
        <p:spPr>
          <a:xfrm>
            <a:off x="720724" y="1296001"/>
            <a:ext cx="10752140" cy="271577"/>
          </a:xfrm>
          <a:prstGeom prst="rect">
            <a:avLst/>
          </a:prstGeom>
        </p:spPr>
        <p:txBody>
          <a:bodyPr/>
          <a:lstStyle>
            <a:lvl1pPr marL="0" indent="0" defTabSz="841247">
              <a:lnSpc>
                <a:spcPts val="2100"/>
              </a:lnSpc>
              <a:buClrTx/>
              <a:buSzTx/>
              <a:buFontTx/>
              <a:buNone/>
              <a:defRPr sz="1840">
                <a:solidFill>
                  <a:schemeClr val="accent1"/>
                </a:solidFill>
              </a:defRPr>
            </a:lvl1pPr>
          </a:lstStyle>
          <a:p>
            <a:pPr/>
            <a:r>
              <a:t>Kliknutím vložíte podnadpis</a:t>
            </a:r>
          </a:p>
        </p:txBody>
      </p:sp>
      <p:sp>
        <p:nvSpPr>
          <p:cNvPr id="79" name="Kliknutím vložíte nadpis"/>
          <p:cNvSpPr txBox="1"/>
          <p:nvPr>
            <p:ph type="title" hasCustomPrompt="1"/>
          </p:nvPr>
        </p:nvSpPr>
        <p:spPr>
          <a:prstGeom prst="rect">
            <a:avLst/>
          </a:prstGeom>
        </p:spPr>
        <p:txBody>
          <a:bodyPr/>
          <a:lstStyle/>
          <a:p>
            <a:pPr/>
            <a:r>
              <a:t>Kliknutím vložíte nadpis</a:t>
            </a:r>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ouze obsah">
    <p:spTree>
      <p:nvGrpSpPr>
        <p:cNvPr id="1" name=""/>
        <p:cNvGrpSpPr/>
        <p:nvPr/>
      </p:nvGrpSpPr>
      <p:grpSpPr>
        <a:xfrm>
          <a:off x="0" y="0"/>
          <a:ext cx="0" cy="0"/>
          <a:chOff x="0" y="0"/>
          <a:chExt cx="0" cy="0"/>
        </a:xfrm>
      </p:grpSpPr>
      <p:sp>
        <p:nvSpPr>
          <p:cNvPr id="86" name="Číslo snímku"/>
          <p:cNvSpPr txBox="1"/>
          <p:nvPr>
            <p:ph type="sldNum" sz="quarter" idx="2"/>
          </p:nvPr>
        </p:nvSpPr>
        <p:spPr>
          <a:prstGeom prst="rect">
            <a:avLst/>
          </a:prstGeom>
        </p:spPr>
        <p:txBody>
          <a:bodyPr/>
          <a:lstStyle/>
          <a:p>
            <a:pPr/>
            <a:fld id="{86CB4B4D-7CA3-9044-876B-883B54F8677D}" type="slidenum"/>
          </a:p>
        </p:txBody>
      </p:sp>
      <p:sp>
        <p:nvSpPr>
          <p:cNvPr id="87" name="Text úrovně 1…"/>
          <p:cNvSpPr txBox="1"/>
          <p:nvPr>
            <p:ph type="body" idx="1" hasCustomPrompt="1"/>
          </p:nvPr>
        </p:nvSpPr>
        <p:spPr>
          <a:xfrm>
            <a:off x="719999" y="692150"/>
            <a:ext cx="10753202" cy="5139850"/>
          </a:xfrm>
          <a:prstGeom prst="rect">
            <a:avLst/>
          </a:prstGeom>
        </p:spPr>
        <p:txBody>
          <a:bodyPr/>
          <a:lstStyle>
            <a:lvl1pPr marL="0" indent="72000">
              <a:buClrTx/>
              <a:buSzTx/>
              <a:buFontTx/>
              <a:buNone/>
            </a:lvl1pPr>
            <a:lvl2pPr>
              <a:buClrTx/>
              <a:buFontTx/>
            </a:lvl2pPr>
            <a:lvl3pPr>
              <a:buClrTx/>
              <a:buFontTx/>
            </a:lvl3pPr>
            <a:lvl4pPr>
              <a:buClrTx/>
              <a:buFontTx/>
            </a:lvl4pPr>
            <a:lvl5pPr>
              <a:buClrTx/>
              <a:buFontTx/>
            </a:lvl5pPr>
          </a:lstStyle>
          <a:p>
            <a:pPr/>
            <a:r>
              <a:t>Kliknutím vložíte text</a:t>
            </a:r>
          </a:p>
          <a:p>
            <a:pPr lvl="1"/>
            <a:r>
              <a:t/>
            </a:r>
          </a:p>
          <a:p>
            <a:pPr lvl="2"/>
            <a:r>
              <a:t/>
            </a:r>
          </a:p>
          <a:p>
            <a:pPr lvl="3"/>
            <a:r>
              <a:t/>
            </a:r>
          </a:p>
          <a:p>
            <a:pPr lvl="4"/>
            <a:r>
              <a:t/>
            </a:r>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ouze nadpis">
    <p:spTree>
      <p:nvGrpSpPr>
        <p:cNvPr id="1" name=""/>
        <p:cNvGrpSpPr/>
        <p:nvPr/>
      </p:nvGrpSpPr>
      <p:grpSpPr>
        <a:xfrm>
          <a:off x="0" y="0"/>
          <a:ext cx="0" cy="0"/>
          <a:chOff x="0" y="0"/>
          <a:chExt cx="0" cy="0"/>
        </a:xfrm>
      </p:grpSpPr>
      <p:sp>
        <p:nvSpPr>
          <p:cNvPr id="94" name="Číslo snímku"/>
          <p:cNvSpPr txBox="1"/>
          <p:nvPr>
            <p:ph type="sldNum" sz="quarter" idx="2"/>
          </p:nvPr>
        </p:nvSpPr>
        <p:spPr>
          <a:prstGeom prst="rect">
            <a:avLst/>
          </a:prstGeom>
        </p:spPr>
        <p:txBody>
          <a:bodyPr/>
          <a:lstStyle/>
          <a:p>
            <a:pPr/>
            <a:fld id="{86CB4B4D-7CA3-9044-876B-883B54F8677D}" type="slidenum"/>
          </a:p>
        </p:txBody>
      </p:sp>
      <p:sp>
        <p:nvSpPr>
          <p:cNvPr id="95" name="Kliknutím vložíte nadpis"/>
          <p:cNvSpPr txBox="1"/>
          <p:nvPr>
            <p:ph type="title" hasCustomPrompt="1"/>
          </p:nvPr>
        </p:nvSpPr>
        <p:spPr>
          <a:prstGeom prst="rect">
            <a:avLst/>
          </a:prstGeom>
        </p:spPr>
        <p:txBody>
          <a:bodyPr/>
          <a:lstStyle/>
          <a:p>
            <a:pPr/>
            <a:r>
              <a:t>Kliknutím vložíte nadpis</a:t>
            </a:r>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Relationship Id="rId15" Type="http://schemas.openxmlformats.org/officeDocument/2006/relationships/slideLayout" Target="../slideLayouts/slideLayout13.xml"/><Relationship Id="rId16" Type="http://schemas.openxmlformats.org/officeDocument/2006/relationships/slideLayout" Target="../slideLayouts/slideLayout14.xml"/><Relationship Id="rId17" Type="http://schemas.openxmlformats.org/officeDocument/2006/relationships/slideLayout" Target="../slideLayouts/slideLayout15.xml"/><Relationship Id="rId18" Type="http://schemas.openxmlformats.org/officeDocument/2006/relationships/slideLayout" Target="../slideLayouts/slideLayout16.xml"/><Relationship Id="rId19" Type="http://schemas.openxmlformats.org/officeDocument/2006/relationships/slideLayout" Target="../slideLayouts/slideLayout17.xml"/><Relationship Id="rId20"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Číslo snímku"/>
          <p:cNvSpPr txBox="1"/>
          <p:nvPr>
            <p:ph type="sldNum" sz="quarter" idx="2"/>
          </p:nvPr>
        </p:nvSpPr>
        <p:spPr>
          <a:xfrm>
            <a:off x="414000" y="6267592"/>
            <a:ext cx="182216" cy="172816"/>
          </a:xfrm>
          <a:prstGeom prst="rect">
            <a:avLst/>
          </a:prstGeom>
          <a:ln w="12700">
            <a:miter lim="400000"/>
          </a:ln>
        </p:spPr>
        <p:txBody>
          <a:bodyPr wrap="none" lIns="0" tIns="0" rIns="0" bIns="0" anchor="ctr">
            <a:spAutoFit/>
          </a:bodyPr>
          <a:lstStyle>
            <a:lvl1pPr>
              <a:defRPr sz="1200">
                <a:solidFill>
                  <a:schemeClr val="accent1"/>
                </a:solidFill>
              </a:defRPr>
            </a:lvl1pPr>
          </a:lstStyle>
          <a:p>
            <a:pPr/>
            <a:fld id="{86CB4B4D-7CA3-9044-876B-883B54F8677D}" type="slidenum"/>
          </a:p>
        </p:txBody>
      </p:sp>
      <p:sp>
        <p:nvSpPr>
          <p:cNvPr id="3" name="Kliknutím vložíte nadpis"/>
          <p:cNvSpPr txBox="1"/>
          <p:nvPr>
            <p:ph type="title" hasCustomPrompt="1"/>
          </p:nvPr>
        </p:nvSpPr>
        <p:spPr>
          <a:xfrm>
            <a:off x="719999" y="719999"/>
            <a:ext cx="10753202" cy="451578"/>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r>
              <a:t>Kliknutím vložíte nadpis</a:t>
            </a:r>
          </a:p>
        </p:txBody>
      </p:sp>
      <p:sp>
        <p:nvSpPr>
          <p:cNvPr id="4" name="Text úrovně 1…"/>
          <p:cNvSpPr txBox="1"/>
          <p:nvPr>
            <p:ph type="body" idx="1" hasCustomPrompt="1"/>
          </p:nvPr>
        </p:nvSpPr>
        <p:spPr>
          <a:xfrm>
            <a:off x="719999" y="1692001"/>
            <a:ext cx="10753202" cy="41400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r>
              <a:t>Kliknutím vložíte text</a:t>
            </a:r>
          </a:p>
          <a:p>
            <a:pPr lvl="1"/>
            <a:r>
              <a:t/>
            </a:r>
          </a:p>
          <a:p>
            <a:pPr lvl="2"/>
            <a:r>
              <a:t/>
            </a:r>
          </a:p>
          <a:p>
            <a:pPr lvl="3"/>
            <a:r>
              <a:t/>
            </a:r>
          </a:p>
          <a:p>
            <a:pPr lvl="4"/>
            <a:r>
              <a:t/>
            </a:r>
          </a:p>
        </p:txBody>
      </p:sp>
      <p:pic>
        <p:nvPicPr>
          <p:cNvPr id="5" name="Obrázek 8" descr="Obrázek 8"/>
          <p:cNvPicPr>
            <a:picLocks noChangeAspect="1"/>
          </p:cNvPicPr>
          <p:nvPr/>
        </p:nvPicPr>
        <p:blipFill>
          <a:blip r:embed="rId2">
            <a:extLst/>
          </a:blip>
          <a:stretch>
            <a:fillRect/>
          </a:stretch>
        </p:blipFill>
        <p:spPr>
          <a:xfrm>
            <a:off x="10881276" y="6047999"/>
            <a:ext cx="867342" cy="594471"/>
          </a:xfrm>
          <a:prstGeom prst="rect">
            <a:avLst/>
          </a:prstGeom>
          <a:ln w="12700">
            <a:miter lim="400000"/>
          </a:ln>
        </p:spPr>
      </p:pic>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 id="2147483664" r:id="rId18"/>
    <p:sldLayoutId id="2147483665" r:id="rId19"/>
  </p:sldLayoutIdLst>
  <p:transition xmlns:p14="http://schemas.microsoft.com/office/powerpoint/2010/main" spd="med" advClick="1"/>
  <p:txStyles>
    <p:titleStyle>
      <a:lvl1pPr marL="0" marR="0" indent="0" algn="l" defTabSz="914400" rtl="0" latinLnBrk="0">
        <a:lnSpc>
          <a:spcPts val="4000"/>
        </a:lnSpc>
        <a:spcBef>
          <a:spcPts val="0"/>
        </a:spcBef>
        <a:spcAft>
          <a:spcPts val="0"/>
        </a:spcAft>
        <a:buClrTx/>
        <a:buSzTx/>
        <a:buFontTx/>
        <a:buNone/>
        <a:tabLst/>
        <a:defRPr b="1" baseline="0" cap="none" i="0" spc="0" strike="noStrike" sz="4000" u="none">
          <a:solidFill>
            <a:schemeClr val="accent1"/>
          </a:solidFill>
          <a:uFillTx/>
          <a:latin typeface="+mj-lt"/>
          <a:ea typeface="+mj-ea"/>
          <a:cs typeface="+mj-cs"/>
          <a:sym typeface="Arial"/>
        </a:defRPr>
      </a:lvl1pPr>
      <a:lvl2pPr marL="0" marR="0" indent="0" algn="l" defTabSz="914400" rtl="0" latinLnBrk="0">
        <a:lnSpc>
          <a:spcPts val="4000"/>
        </a:lnSpc>
        <a:spcBef>
          <a:spcPts val="0"/>
        </a:spcBef>
        <a:spcAft>
          <a:spcPts val="0"/>
        </a:spcAft>
        <a:buClrTx/>
        <a:buSzTx/>
        <a:buFontTx/>
        <a:buNone/>
        <a:tabLst/>
        <a:defRPr b="1" baseline="0" cap="none" i="0" spc="0" strike="noStrike" sz="4000" u="none">
          <a:solidFill>
            <a:schemeClr val="accent1"/>
          </a:solidFill>
          <a:uFillTx/>
          <a:latin typeface="+mj-lt"/>
          <a:ea typeface="+mj-ea"/>
          <a:cs typeface="+mj-cs"/>
          <a:sym typeface="Arial"/>
        </a:defRPr>
      </a:lvl2pPr>
      <a:lvl3pPr marL="0" marR="0" indent="0" algn="l" defTabSz="914400" rtl="0" latinLnBrk="0">
        <a:lnSpc>
          <a:spcPts val="4000"/>
        </a:lnSpc>
        <a:spcBef>
          <a:spcPts val="0"/>
        </a:spcBef>
        <a:spcAft>
          <a:spcPts val="0"/>
        </a:spcAft>
        <a:buClrTx/>
        <a:buSzTx/>
        <a:buFontTx/>
        <a:buNone/>
        <a:tabLst/>
        <a:defRPr b="1" baseline="0" cap="none" i="0" spc="0" strike="noStrike" sz="4000" u="none">
          <a:solidFill>
            <a:schemeClr val="accent1"/>
          </a:solidFill>
          <a:uFillTx/>
          <a:latin typeface="+mj-lt"/>
          <a:ea typeface="+mj-ea"/>
          <a:cs typeface="+mj-cs"/>
          <a:sym typeface="Arial"/>
        </a:defRPr>
      </a:lvl3pPr>
      <a:lvl4pPr marL="0" marR="0" indent="0" algn="l" defTabSz="914400" rtl="0" latinLnBrk="0">
        <a:lnSpc>
          <a:spcPts val="4000"/>
        </a:lnSpc>
        <a:spcBef>
          <a:spcPts val="0"/>
        </a:spcBef>
        <a:spcAft>
          <a:spcPts val="0"/>
        </a:spcAft>
        <a:buClrTx/>
        <a:buSzTx/>
        <a:buFontTx/>
        <a:buNone/>
        <a:tabLst/>
        <a:defRPr b="1" baseline="0" cap="none" i="0" spc="0" strike="noStrike" sz="4000" u="none">
          <a:solidFill>
            <a:schemeClr val="accent1"/>
          </a:solidFill>
          <a:uFillTx/>
          <a:latin typeface="+mj-lt"/>
          <a:ea typeface="+mj-ea"/>
          <a:cs typeface="+mj-cs"/>
          <a:sym typeface="Arial"/>
        </a:defRPr>
      </a:lvl4pPr>
      <a:lvl5pPr marL="0" marR="0" indent="0" algn="l" defTabSz="914400" rtl="0" latinLnBrk="0">
        <a:lnSpc>
          <a:spcPts val="4000"/>
        </a:lnSpc>
        <a:spcBef>
          <a:spcPts val="0"/>
        </a:spcBef>
        <a:spcAft>
          <a:spcPts val="0"/>
        </a:spcAft>
        <a:buClrTx/>
        <a:buSzTx/>
        <a:buFontTx/>
        <a:buNone/>
        <a:tabLst/>
        <a:defRPr b="1" baseline="0" cap="none" i="0" spc="0" strike="noStrike" sz="4000" u="none">
          <a:solidFill>
            <a:schemeClr val="accent1"/>
          </a:solidFill>
          <a:uFillTx/>
          <a:latin typeface="+mj-lt"/>
          <a:ea typeface="+mj-ea"/>
          <a:cs typeface="+mj-cs"/>
          <a:sym typeface="Arial"/>
        </a:defRPr>
      </a:lvl5pPr>
      <a:lvl6pPr marL="0" marR="0" indent="457200" algn="l" defTabSz="914400" rtl="0" latinLnBrk="0">
        <a:lnSpc>
          <a:spcPts val="4000"/>
        </a:lnSpc>
        <a:spcBef>
          <a:spcPts val="0"/>
        </a:spcBef>
        <a:spcAft>
          <a:spcPts val="0"/>
        </a:spcAft>
        <a:buClrTx/>
        <a:buSzTx/>
        <a:buFontTx/>
        <a:buNone/>
        <a:tabLst/>
        <a:defRPr b="1" baseline="0" cap="none" i="0" spc="0" strike="noStrike" sz="4000" u="none">
          <a:solidFill>
            <a:schemeClr val="accent1"/>
          </a:solidFill>
          <a:uFillTx/>
          <a:latin typeface="+mj-lt"/>
          <a:ea typeface="+mj-ea"/>
          <a:cs typeface="+mj-cs"/>
          <a:sym typeface="Arial"/>
        </a:defRPr>
      </a:lvl6pPr>
      <a:lvl7pPr marL="0" marR="0" indent="914400" algn="l" defTabSz="914400" rtl="0" latinLnBrk="0">
        <a:lnSpc>
          <a:spcPts val="4000"/>
        </a:lnSpc>
        <a:spcBef>
          <a:spcPts val="0"/>
        </a:spcBef>
        <a:spcAft>
          <a:spcPts val="0"/>
        </a:spcAft>
        <a:buClrTx/>
        <a:buSzTx/>
        <a:buFontTx/>
        <a:buNone/>
        <a:tabLst/>
        <a:defRPr b="1" baseline="0" cap="none" i="0" spc="0" strike="noStrike" sz="4000" u="none">
          <a:solidFill>
            <a:schemeClr val="accent1"/>
          </a:solidFill>
          <a:uFillTx/>
          <a:latin typeface="+mj-lt"/>
          <a:ea typeface="+mj-ea"/>
          <a:cs typeface="+mj-cs"/>
          <a:sym typeface="Arial"/>
        </a:defRPr>
      </a:lvl7pPr>
      <a:lvl8pPr marL="0" marR="0" indent="1371600" algn="l" defTabSz="914400" rtl="0" latinLnBrk="0">
        <a:lnSpc>
          <a:spcPts val="4000"/>
        </a:lnSpc>
        <a:spcBef>
          <a:spcPts val="0"/>
        </a:spcBef>
        <a:spcAft>
          <a:spcPts val="0"/>
        </a:spcAft>
        <a:buClrTx/>
        <a:buSzTx/>
        <a:buFontTx/>
        <a:buNone/>
        <a:tabLst/>
        <a:defRPr b="1" baseline="0" cap="none" i="0" spc="0" strike="noStrike" sz="4000" u="none">
          <a:solidFill>
            <a:schemeClr val="accent1"/>
          </a:solidFill>
          <a:uFillTx/>
          <a:latin typeface="+mj-lt"/>
          <a:ea typeface="+mj-ea"/>
          <a:cs typeface="+mj-cs"/>
          <a:sym typeface="Arial"/>
        </a:defRPr>
      </a:lvl8pPr>
      <a:lvl9pPr marL="0" marR="0" indent="1828800" algn="l" defTabSz="914400" rtl="0" latinLnBrk="0">
        <a:lnSpc>
          <a:spcPts val="4000"/>
        </a:lnSpc>
        <a:spcBef>
          <a:spcPts val="0"/>
        </a:spcBef>
        <a:spcAft>
          <a:spcPts val="0"/>
        </a:spcAft>
        <a:buClrTx/>
        <a:buSzTx/>
        <a:buFontTx/>
        <a:buNone/>
        <a:tabLst/>
        <a:defRPr b="1" baseline="0" cap="none" i="0" spc="0" strike="noStrike" sz="4000" u="none">
          <a:solidFill>
            <a:schemeClr val="accent1"/>
          </a:solidFill>
          <a:uFillTx/>
          <a:latin typeface="+mj-lt"/>
          <a:ea typeface="+mj-ea"/>
          <a:cs typeface="+mj-cs"/>
          <a:sym typeface="Arial"/>
        </a:defRPr>
      </a:lvl9pPr>
    </p:titleStyle>
    <p:bodyStyle>
      <a:lvl1pPr marL="252000" marR="0" indent="-179999" algn="l" defTabSz="914400" rtl="0" latinLnBrk="0">
        <a:lnSpc>
          <a:spcPts val="3600"/>
        </a:lnSpc>
        <a:spcBef>
          <a:spcPts val="0"/>
        </a:spcBef>
        <a:spcAft>
          <a:spcPts val="0"/>
        </a:spcAft>
        <a:buClr>
          <a:schemeClr val="accent1"/>
        </a:buClr>
        <a:buSzPct val="100000"/>
        <a:buFont typeface="Arial"/>
        <a:buChar char="̶"/>
        <a:tabLst/>
        <a:defRPr b="0" baseline="0" cap="none" i="0" spc="0" strike="noStrike" sz="2800" u="none">
          <a:solidFill>
            <a:srgbClr val="000000"/>
          </a:solidFill>
          <a:uFillTx/>
          <a:latin typeface="+mj-lt"/>
          <a:ea typeface="+mj-ea"/>
          <a:cs typeface="+mj-cs"/>
          <a:sym typeface="Arial"/>
        </a:defRPr>
      </a:lvl1pPr>
      <a:lvl2pPr marL="576000" marR="0" indent="-252000" algn="l" defTabSz="914400" rtl="0" latinLnBrk="0">
        <a:lnSpc>
          <a:spcPts val="3600"/>
        </a:lnSpc>
        <a:spcBef>
          <a:spcPts val="0"/>
        </a:spcBef>
        <a:spcAft>
          <a:spcPts val="0"/>
        </a:spcAft>
        <a:buClr>
          <a:schemeClr val="accent1"/>
        </a:buClr>
        <a:buSzPct val="100000"/>
        <a:buFont typeface="Arial"/>
        <a:buChar char="̶"/>
        <a:tabLst/>
        <a:defRPr b="0" baseline="0" cap="none" i="0" spc="0" strike="noStrike" sz="2800" u="none">
          <a:solidFill>
            <a:srgbClr val="000000"/>
          </a:solidFill>
          <a:uFillTx/>
          <a:latin typeface="+mj-lt"/>
          <a:ea typeface="+mj-ea"/>
          <a:cs typeface="+mj-cs"/>
          <a:sym typeface="Arial"/>
        </a:defRPr>
      </a:lvl2pPr>
      <a:lvl3pPr marL="0" marR="0" indent="914400" algn="l" defTabSz="914400" rtl="0" latinLnBrk="0">
        <a:lnSpc>
          <a:spcPts val="3600"/>
        </a:lnSpc>
        <a:spcBef>
          <a:spcPts val="0"/>
        </a:spcBef>
        <a:spcAft>
          <a:spcPts val="0"/>
        </a:spcAft>
        <a:buClr>
          <a:schemeClr val="accent1"/>
        </a:buClr>
        <a:buSzTx/>
        <a:buFont typeface="Arial"/>
        <a:buNone/>
        <a:tabLst/>
        <a:defRPr b="0" baseline="0" cap="none" i="0" spc="0" strike="noStrike" sz="2800" u="none">
          <a:solidFill>
            <a:srgbClr val="000000"/>
          </a:solidFill>
          <a:uFillTx/>
          <a:latin typeface="+mj-lt"/>
          <a:ea typeface="+mj-ea"/>
          <a:cs typeface="+mj-cs"/>
          <a:sym typeface="Arial"/>
        </a:defRPr>
      </a:lvl3pPr>
      <a:lvl4pPr marL="0" marR="0" indent="1371600" algn="l" defTabSz="914400" rtl="0" latinLnBrk="0">
        <a:lnSpc>
          <a:spcPts val="3600"/>
        </a:lnSpc>
        <a:spcBef>
          <a:spcPts val="0"/>
        </a:spcBef>
        <a:spcAft>
          <a:spcPts val="0"/>
        </a:spcAft>
        <a:buClr>
          <a:schemeClr val="accent1"/>
        </a:buClr>
        <a:buSzTx/>
        <a:buFont typeface="Arial"/>
        <a:buNone/>
        <a:tabLst/>
        <a:defRPr b="0" baseline="0" cap="none" i="0" spc="0" strike="noStrike" sz="2800" u="none">
          <a:solidFill>
            <a:srgbClr val="000000"/>
          </a:solidFill>
          <a:uFillTx/>
          <a:latin typeface="+mj-lt"/>
          <a:ea typeface="+mj-ea"/>
          <a:cs typeface="+mj-cs"/>
          <a:sym typeface="Arial"/>
        </a:defRPr>
      </a:lvl4pPr>
      <a:lvl5pPr marL="0" marR="0" indent="1828800" algn="l" defTabSz="914400" rtl="0" latinLnBrk="0">
        <a:lnSpc>
          <a:spcPts val="3600"/>
        </a:lnSpc>
        <a:spcBef>
          <a:spcPts val="0"/>
        </a:spcBef>
        <a:spcAft>
          <a:spcPts val="0"/>
        </a:spcAft>
        <a:buClr>
          <a:schemeClr val="accent1"/>
        </a:buClr>
        <a:buSzTx/>
        <a:buFont typeface="Arial"/>
        <a:buNone/>
        <a:tabLst/>
        <a:defRPr b="0" baseline="0" cap="none" i="0" spc="0" strike="noStrike" sz="2800" u="none">
          <a:solidFill>
            <a:srgbClr val="000000"/>
          </a:solidFill>
          <a:uFillTx/>
          <a:latin typeface="+mj-lt"/>
          <a:ea typeface="+mj-ea"/>
          <a:cs typeface="+mj-cs"/>
          <a:sym typeface="Arial"/>
        </a:defRPr>
      </a:lvl5pPr>
      <a:lvl6pPr marL="2641600" marR="0" indent="-355600" algn="l" defTabSz="914400" rtl="0" latinLnBrk="0">
        <a:lnSpc>
          <a:spcPts val="3600"/>
        </a:lnSpc>
        <a:spcBef>
          <a:spcPts val="0"/>
        </a:spcBef>
        <a:spcAft>
          <a:spcPts val="0"/>
        </a:spcAft>
        <a:buClr>
          <a:schemeClr val="accent1"/>
        </a:buClr>
        <a:buSzPct val="100000"/>
        <a:buFont typeface="Arial"/>
        <a:buBlip>
          <a:blip r:embed="rId20"/>
        </a:buBlip>
        <a:tabLst/>
        <a:defRPr b="0" baseline="0" cap="none" i="0" spc="0" strike="noStrike" sz="2800" u="none">
          <a:solidFill>
            <a:srgbClr val="000000"/>
          </a:solidFill>
          <a:uFillTx/>
          <a:latin typeface="+mj-lt"/>
          <a:ea typeface="+mj-ea"/>
          <a:cs typeface="+mj-cs"/>
          <a:sym typeface="Arial"/>
        </a:defRPr>
      </a:lvl6pPr>
      <a:lvl7pPr marL="0" marR="0" indent="2743200" algn="l" defTabSz="914400" rtl="0" latinLnBrk="0">
        <a:lnSpc>
          <a:spcPts val="3600"/>
        </a:lnSpc>
        <a:spcBef>
          <a:spcPts val="0"/>
        </a:spcBef>
        <a:spcAft>
          <a:spcPts val="0"/>
        </a:spcAft>
        <a:buClr>
          <a:schemeClr val="accent1"/>
        </a:buClr>
        <a:buSzTx/>
        <a:buFont typeface="Arial"/>
        <a:buNone/>
        <a:tabLst/>
        <a:defRPr b="0" baseline="0" cap="none" i="0" spc="0" strike="noStrike" sz="2800" u="none">
          <a:solidFill>
            <a:srgbClr val="000000"/>
          </a:solidFill>
          <a:uFillTx/>
          <a:latin typeface="+mj-lt"/>
          <a:ea typeface="+mj-ea"/>
          <a:cs typeface="+mj-cs"/>
          <a:sym typeface="Arial"/>
        </a:defRPr>
      </a:lvl7pPr>
      <a:lvl8pPr marL="0" marR="0" indent="3200400" algn="l" defTabSz="914400" rtl="0" latinLnBrk="0">
        <a:lnSpc>
          <a:spcPts val="3600"/>
        </a:lnSpc>
        <a:spcBef>
          <a:spcPts val="0"/>
        </a:spcBef>
        <a:spcAft>
          <a:spcPts val="0"/>
        </a:spcAft>
        <a:buClr>
          <a:schemeClr val="accent1"/>
        </a:buClr>
        <a:buSzTx/>
        <a:buFont typeface="Arial"/>
        <a:buNone/>
        <a:tabLst/>
        <a:defRPr b="0" baseline="0" cap="none" i="0" spc="0" strike="noStrike" sz="2800" u="none">
          <a:solidFill>
            <a:srgbClr val="000000"/>
          </a:solidFill>
          <a:uFillTx/>
          <a:latin typeface="+mj-lt"/>
          <a:ea typeface="+mj-ea"/>
          <a:cs typeface="+mj-cs"/>
          <a:sym typeface="Arial"/>
        </a:defRPr>
      </a:lvl8pPr>
      <a:lvl9pPr marL="0" marR="0" indent="3657600" algn="l" defTabSz="914400" rtl="0" latinLnBrk="0">
        <a:lnSpc>
          <a:spcPts val="3600"/>
        </a:lnSpc>
        <a:spcBef>
          <a:spcPts val="0"/>
        </a:spcBef>
        <a:spcAft>
          <a:spcPts val="0"/>
        </a:spcAft>
        <a:buClr>
          <a:schemeClr val="accent1"/>
        </a:buClr>
        <a:buSzTx/>
        <a:buFont typeface="Arial"/>
        <a:buNone/>
        <a:tabLst/>
        <a:defRPr b="0" baseline="0" cap="none" i="0" spc="0" strike="noStrike" sz="2800" u="none">
          <a:solidFill>
            <a:srgbClr val="000000"/>
          </a:solidFill>
          <a:uFillTx/>
          <a:latin typeface="+mj-lt"/>
          <a:ea typeface="+mj-ea"/>
          <a:cs typeface="+mj-cs"/>
          <a:sym typeface="Arial"/>
        </a:defRPr>
      </a:lvl9pPr>
    </p:bodyStyle>
    <p:otherStyle>
      <a:lvl1pPr marL="0" marR="0" indent="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1pPr>
      <a:lvl2pPr marL="0" marR="0" indent="4572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2pPr>
      <a:lvl3pPr marL="0" marR="0" indent="9144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3pPr>
      <a:lvl4pPr marL="0" marR="0" indent="13716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4pPr>
      <a:lvl5pPr marL="0" marR="0" indent="18288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5pPr>
      <a:lvl6pPr marL="0" marR="0" indent="22860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6pPr>
      <a:lvl7pPr marL="0" marR="0" indent="27432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7pPr>
      <a:lvl8pPr marL="0" marR="0" indent="32004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8pPr>
      <a:lvl9pPr marL="0" marR="0" indent="36576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www.cemetik.cz" TargetMode="External"/></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tif"/><Relationship Id="rId3" Type="http://schemas.openxmlformats.org/officeDocument/2006/relationships/image" Target="../media/image2.tif"/></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1" name="Zástupný objekt pre pätu 1"/>
          <p:cNvSpPr txBox="1"/>
          <p:nvPr/>
        </p:nvSpPr>
        <p:spPr>
          <a:xfrm>
            <a:off x="719999" y="6267592"/>
            <a:ext cx="7920002" cy="172816"/>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sz="1200">
                <a:solidFill>
                  <a:schemeClr val="accent1"/>
                </a:solidFill>
              </a:defRPr>
            </a:lvl1pPr>
          </a:lstStyle>
          <a:p>
            <a:pPr/>
            <a:r>
              <a:t>Konference o etice v dokumentárním filmu: Moc a mocenské vztahy v dokumentárním filmu, 27. 10. 2022, Ji.hlava</a:t>
            </a:r>
          </a:p>
        </p:txBody>
      </p:sp>
      <p:sp>
        <p:nvSpPr>
          <p:cNvPr id="182" name="Zástupný objekt pre číslo snímky 2"/>
          <p:cNvSpPr txBox="1"/>
          <p:nvPr>
            <p:ph type="sldNum" sz="quarter" idx="2"/>
          </p:nvPr>
        </p:nvSpPr>
        <p:spPr>
          <a:xfrm>
            <a:off x="414000" y="6267592"/>
            <a:ext cx="127001" cy="172816"/>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83" name="Nadpis 3"/>
          <p:cNvSpPr txBox="1"/>
          <p:nvPr>
            <p:ph type="title"/>
          </p:nvPr>
        </p:nvSpPr>
        <p:spPr>
          <a:xfrm>
            <a:off x="398501" y="2900364"/>
            <a:ext cx="11361602" cy="1171582"/>
          </a:xfrm>
          <a:prstGeom prst="rect">
            <a:avLst/>
          </a:prstGeom>
        </p:spPr>
        <p:txBody>
          <a:bodyPr/>
          <a:lstStyle/>
          <a:p>
            <a:pPr/>
            <a:r>
              <a:t>Dokumentaristika</a:t>
            </a:r>
            <a:br/>
            <a:r>
              <a:t>v kontextu české mediální etiky</a:t>
            </a:r>
          </a:p>
        </p:txBody>
      </p:sp>
      <p:sp>
        <p:nvSpPr>
          <p:cNvPr id="184" name="Podnadpis 4"/>
          <p:cNvSpPr txBox="1"/>
          <p:nvPr>
            <p:ph type="body" sz="quarter" idx="1"/>
          </p:nvPr>
        </p:nvSpPr>
        <p:spPr>
          <a:xfrm>
            <a:off x="398501" y="4116401"/>
            <a:ext cx="11361602" cy="698498"/>
          </a:xfrm>
          <a:prstGeom prst="rect">
            <a:avLst/>
          </a:prstGeom>
        </p:spPr>
        <p:txBody>
          <a:bodyPr/>
          <a:lstStyle/>
          <a:p>
            <a:pPr/>
            <a:r>
              <a:t>doc. MgA. Jan Motal, Ph.D., CEMETIK – FSS MUNI, </a:t>
            </a:r>
            <a:r>
              <a:rPr u="sng">
                <a:solidFill>
                  <a:schemeClr val="accent1"/>
                </a:solidFill>
                <a:uFill>
                  <a:solidFill>
                    <a:schemeClr val="accent1"/>
                  </a:solidFill>
                </a:uFill>
                <a:hlinkClick r:id="rId2" invalidUrl="" action="" tgtFrame="" tooltip="" history="1" highlightClick="0" endSnd="0"/>
              </a:rPr>
              <a:t>www.cemetik.cz</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6" name="Číslo snímku"/>
          <p:cNvSpPr txBox="1"/>
          <p:nvPr>
            <p:ph type="sldNum" sz="quarter" idx="2"/>
          </p:nvPr>
        </p:nvSpPr>
        <p:spPr>
          <a:xfrm>
            <a:off x="414000" y="6267592"/>
            <a:ext cx="127001" cy="172816"/>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87" name="Mediální etika"/>
          <p:cNvSpPr txBox="1"/>
          <p:nvPr/>
        </p:nvSpPr>
        <p:spPr>
          <a:xfrm>
            <a:off x="2623091" y="422567"/>
            <a:ext cx="3768538" cy="65689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lnSpc>
                <a:spcPts val="4400"/>
              </a:lnSpc>
              <a:defRPr b="1" sz="4400">
                <a:solidFill>
                  <a:srgbClr val="FFFFFF"/>
                </a:solidFill>
              </a:defRPr>
            </a:lvl1pPr>
          </a:lstStyle>
          <a:p>
            <a:pPr/>
            <a:r>
              <a:t>Mediální etika</a:t>
            </a:r>
          </a:p>
        </p:txBody>
      </p:sp>
      <p:sp>
        <p:nvSpPr>
          <p:cNvPr id="188" name="přelom 19./20. stol. – první reakce na masová média, na senzacionalismus, nepoctivost…"/>
          <p:cNvSpPr txBox="1"/>
          <p:nvPr/>
        </p:nvSpPr>
        <p:spPr>
          <a:xfrm>
            <a:off x="3550044" y="1227817"/>
            <a:ext cx="7228906" cy="455394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240631" indent="-240631">
              <a:buSzPct val="100000"/>
              <a:buChar char="•"/>
              <a:defRPr sz="1900"/>
            </a:pPr>
            <a:r>
              <a:rPr>
                <a:solidFill>
                  <a:srgbClr val="A7A7A7"/>
                </a:solidFill>
              </a:rPr>
              <a:t>přelom 19./20. stol.</a:t>
            </a:r>
            <a:r>
              <a:t> – první reakce na masová média, na senzacionalismus, nepoctivost</a:t>
            </a:r>
          </a:p>
          <a:p>
            <a:pPr marL="240631" indent="-240631">
              <a:buSzPct val="100000"/>
              <a:buChar char="•"/>
              <a:defRPr sz="1900"/>
            </a:pPr>
            <a:r>
              <a:t>po roce 1900 a zvláště </a:t>
            </a:r>
            <a:r>
              <a:rPr>
                <a:solidFill>
                  <a:srgbClr val="A7A7A7"/>
                </a:solidFill>
              </a:rPr>
              <a:t>meziválečná éra</a:t>
            </a:r>
            <a:r>
              <a:t> = </a:t>
            </a:r>
            <a:r>
              <a:rPr i="1">
                <a:solidFill>
                  <a:srgbClr val="A7A7A7"/>
                </a:solidFill>
              </a:rPr>
              <a:t>profesionalizace</a:t>
            </a:r>
            <a:r>
              <a:t> – dokumentární film (Flaherty, Vertov, Grierson) se etabluje ve dvacátých letech čili ve stejné době jako profesionální žurnalistika a její etika (první učebnice, kodexy) [</a:t>
            </a:r>
            <a:r>
              <a:rPr i="1"/>
              <a:t>Lippmann i Grierson diagnostikují </a:t>
            </a:r>
            <a:r>
              <a:rPr i="1">
                <a:solidFill>
                  <a:srgbClr val="A7A7A7"/>
                </a:solidFill>
              </a:rPr>
              <a:t>demokratický deficit</a:t>
            </a:r>
            <a:r>
              <a:rPr i="1"/>
              <a:t>, první dává vzniknout objektivistické žurnalistice, druhý dokumentu (“kazatelna”)</a:t>
            </a:r>
            <a:r>
              <a:t>]</a:t>
            </a:r>
            <a:endParaRPr i="1"/>
          </a:p>
          <a:p>
            <a:pPr marL="240631" indent="-240631">
              <a:buSzPct val="100000"/>
              <a:buChar char="•"/>
              <a:defRPr sz="1900"/>
            </a:pPr>
            <a:r>
              <a:t>40. léta 20. stol. – teorie </a:t>
            </a:r>
            <a:r>
              <a:rPr>
                <a:solidFill>
                  <a:srgbClr val="A7A7A7"/>
                </a:solidFill>
              </a:rPr>
              <a:t>společenské zodpovědnosti</a:t>
            </a:r>
            <a:r>
              <a:t> – reakce na propagandu, koncentraci vlastnictví (dokumentární film se etabluje ve válečné době); nová vlna ve filmu – film na ulici</a:t>
            </a:r>
          </a:p>
          <a:p>
            <a:pPr marL="240631" indent="-240631">
              <a:buSzPct val="100000"/>
              <a:buChar char="•"/>
              <a:defRPr sz="1900"/>
            </a:pPr>
            <a:r>
              <a:t>kulturní změny 60. let přinášejí výraznou změnu do etiky médií – od 80. let </a:t>
            </a:r>
            <a:r>
              <a:rPr>
                <a:solidFill>
                  <a:srgbClr val="A7A7A7"/>
                </a:solidFill>
              </a:rPr>
              <a:t>globální humanitarismus</a:t>
            </a:r>
            <a:r>
              <a:rPr>
                <a:solidFill>
                  <a:srgbClr val="FFFFFF"/>
                </a:solidFill>
              </a:rPr>
              <a:t> </a:t>
            </a:r>
            <a:r>
              <a:t>– angažovaná, radikální, advokátská žurnalistika; zpochybnění paternalismu, eurocentrismu (Trinh T. Minh-ha), gender, vznik akademické </a:t>
            </a:r>
            <a:r>
              <a:rPr>
                <a:solidFill>
                  <a:srgbClr val="A7A7A7"/>
                </a:solidFill>
              </a:rPr>
              <a:t>aplikované etiky</a:t>
            </a:r>
          </a:p>
        </p:txBody>
      </p:sp>
      <p:pic>
        <p:nvPicPr>
          <p:cNvPr id="189" name="Obrázek" descr="Obrázek"/>
          <p:cNvPicPr>
            <a:picLocks noChangeAspect="1"/>
          </p:cNvPicPr>
          <p:nvPr/>
        </p:nvPicPr>
        <p:blipFill>
          <a:blip r:embed="rId2">
            <a:extLst/>
          </a:blip>
          <a:stretch>
            <a:fillRect/>
          </a:stretch>
        </p:blipFill>
        <p:spPr>
          <a:xfrm>
            <a:off x="1043946" y="1684103"/>
            <a:ext cx="1546942" cy="1992274"/>
          </a:xfrm>
          <a:prstGeom prst="rect">
            <a:avLst/>
          </a:prstGeom>
          <a:ln w="12700">
            <a:miter lim="400000"/>
          </a:ln>
        </p:spPr>
      </p:pic>
      <p:pic>
        <p:nvPicPr>
          <p:cNvPr id="190" name="Obrázek" descr="Obrázek"/>
          <p:cNvPicPr>
            <a:picLocks noChangeAspect="1"/>
          </p:cNvPicPr>
          <p:nvPr/>
        </p:nvPicPr>
        <p:blipFill>
          <a:blip r:embed="rId3">
            <a:extLst/>
          </a:blip>
          <a:stretch>
            <a:fillRect/>
          </a:stretch>
        </p:blipFill>
        <p:spPr>
          <a:xfrm>
            <a:off x="1110100" y="3886217"/>
            <a:ext cx="1414634" cy="2125816"/>
          </a:xfrm>
          <a:prstGeom prst="rect">
            <a:avLst/>
          </a:prstGeom>
          <a:ln w="12700">
            <a:miter lim="400000"/>
          </a:ln>
        </p:spPr>
      </p:pic>
      <p:sp>
        <p:nvSpPr>
          <p:cNvPr id="191" name="Dle Ferré, John P. 2009. A Short History of Media Ethics in the United States. In: Wilkins – Christians, The Handbook of Media Ethics. New York: Routledge."/>
          <p:cNvSpPr txBox="1"/>
          <p:nvPr/>
        </p:nvSpPr>
        <p:spPr>
          <a:xfrm>
            <a:off x="797626" y="6221872"/>
            <a:ext cx="10596747" cy="264256"/>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spcBef>
                <a:spcPts val="400"/>
              </a:spcBef>
              <a:defRPr sz="1200"/>
            </a:pPr>
            <a:r>
              <a:t>Dle Ferré, John P. 2009. A Short History of Media Ethics in the United States. In: Wilkins – Christians, </a:t>
            </a:r>
            <a:r>
              <a:rPr i="1"/>
              <a:t>The Handbook of Media Ethics. </a:t>
            </a:r>
            <a:r>
              <a:t>New York: Routledge.</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Číslo snímku"/>
          <p:cNvSpPr txBox="1"/>
          <p:nvPr>
            <p:ph type="sldNum" sz="quarter" idx="2"/>
          </p:nvPr>
        </p:nvSpPr>
        <p:spPr>
          <a:xfrm>
            <a:off x="414000" y="6267592"/>
            <a:ext cx="127001" cy="172816"/>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94" name="O etice filmu lze hovořit až od 60. let – problém utrpení a násilí (J. Rivette), normativní stanoviska nové vlny (J.-L. Godard, aj.), až od 80. let ve filmových studiích – především poststrukturalistická kulturní kritika, problém “druhého” a jeho zobrazo"/>
          <p:cNvSpPr txBox="1"/>
          <p:nvPr/>
        </p:nvSpPr>
        <p:spPr>
          <a:xfrm>
            <a:off x="1362000" y="1557944"/>
            <a:ext cx="9468000" cy="434866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r>
              <a:t>O etice filmu lze hovořit až od 60. let – problém utrpení a násilí (J. Rivette), normativní stanoviska nové vlny (J.-L. Godard, aj.), až od 80. let ve filmových studiích – především poststrukturalistická kulturní kritika, problém “druhého” a jeho zobrazování (např. gender studies).</a:t>
            </a:r>
          </a:p>
          <a:p>
            <a:pPr algn="ctr"/>
          </a:p>
          <a:p>
            <a:pPr algn="ctr"/>
            <a:r>
              <a:t>Dokumentární film – od 90. let – Bill Nichols (axiographics)*,</a:t>
            </a:r>
            <a:br/>
            <a:r>
              <a:t>Kate Nash (vztah narativu a etiky)**, Patricia Aufderheide (empirický výzkum morálních dilemat)*** a další</a:t>
            </a:r>
          </a:p>
          <a:p>
            <a:pPr algn="ctr"/>
          </a:p>
          <a:p>
            <a:pPr algn="ctr"/>
            <a:r>
              <a:rPr>
                <a:solidFill>
                  <a:srgbClr val="A7A7A7"/>
                </a:solidFill>
              </a:rPr>
              <a:t>Avšak převažuje diskuze o jednotlivých filmech a scénách, i v globálním hledisku se za třicet let příliš nevyvinula a např. nereflektuje nové technologie.****</a:t>
            </a:r>
          </a:p>
        </p:txBody>
      </p:sp>
      <p:sp>
        <p:nvSpPr>
          <p:cNvPr id="195" name="*Nichols, Bill. 1991. Representing Reality: Issues and Concepts in Documentary. Bloomington – Indianapolis: Indiana University Press. **Nash, Kate. 2012. Telling Stories: The Narrative Study of Documentary Ethics. National Review of Film and Television S"/>
          <p:cNvSpPr txBox="1"/>
          <p:nvPr/>
        </p:nvSpPr>
        <p:spPr>
          <a:xfrm>
            <a:off x="624162" y="5990293"/>
            <a:ext cx="10943675" cy="72741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nSpc>
                <a:spcPct val="120000"/>
              </a:lnSpc>
              <a:spcBef>
                <a:spcPts val="400"/>
              </a:spcBef>
              <a:defRPr sz="1000"/>
            </a:pPr>
            <a:r>
              <a:t>*Nichols, Bill. 1991. </a:t>
            </a:r>
            <a:r>
              <a:rPr i="1"/>
              <a:t>Representing Reality: Issues and Concepts in Documentary. </a:t>
            </a:r>
            <a:r>
              <a:t>Bloomington – Indianapolis: Indiana University Press.</a:t>
            </a:r>
            <a:br/>
            <a:r>
              <a:t>**Nash, Kate. 2012. Telling Stories: The Narrative Study of Documentary Ethics. </a:t>
            </a:r>
            <a:r>
              <a:rPr i="1"/>
              <a:t>National Review of Film and Television Studies</a:t>
            </a:r>
            <a:r>
              <a:t>, 10(3), s. 318–331.</a:t>
            </a:r>
            <a:br/>
            <a:r>
              <a:t>***Aufderheide, Patricia – Jaszi, Peter – Chandra, Mridu. 2009. </a:t>
            </a:r>
            <a:r>
              <a:rPr i="1"/>
              <a:t>Honest Truths: Documentary Filmmakers on Ethical Challenges in Their Work.</a:t>
            </a:r>
            <a:r>
              <a:t> Center for Social Media.</a:t>
            </a:r>
            <a:br/>
            <a:r>
              <a:t>****Sanders, Willemien. 2010. Documentary filmmaking and ethics: concepts, responsibilities, and the need for empirical research. </a:t>
            </a:r>
            <a:r>
              <a:rPr i="1"/>
              <a:t>Mass Communication and Society</a:t>
            </a:r>
            <a:r>
              <a:t>, 13(5), s. 528-553.</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Číslo snímku"/>
          <p:cNvSpPr txBox="1"/>
          <p:nvPr>
            <p:ph type="sldNum" sz="quarter" idx="2"/>
          </p:nvPr>
        </p:nvSpPr>
        <p:spPr>
          <a:xfrm>
            <a:off x="414000" y="6267592"/>
            <a:ext cx="127001" cy="172816"/>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98" name="“střední teorie”"/>
          <p:cNvSpPr txBox="1"/>
          <p:nvPr/>
        </p:nvSpPr>
        <p:spPr>
          <a:xfrm>
            <a:off x="5148710" y="2221389"/>
            <a:ext cx="2086085" cy="43706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lnSpc>
                <a:spcPct val="114000"/>
              </a:lnSpc>
              <a:defRPr>
                <a:solidFill>
                  <a:schemeClr val="accent1"/>
                </a:solidFill>
              </a:defRPr>
            </a:lvl1pPr>
          </a:lstStyle>
          <a:p>
            <a:pPr/>
            <a:r>
              <a:t>“střední teorie”</a:t>
            </a:r>
          </a:p>
        </p:txBody>
      </p:sp>
      <p:sp>
        <p:nvSpPr>
          <p:cNvPr id="199" name="“velké teorie”"/>
          <p:cNvSpPr txBox="1"/>
          <p:nvPr/>
        </p:nvSpPr>
        <p:spPr>
          <a:xfrm>
            <a:off x="5245969" y="479362"/>
            <a:ext cx="1865819" cy="43706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lnSpc>
                <a:spcPct val="114000"/>
              </a:lnSpc>
              <a:defRPr>
                <a:solidFill>
                  <a:schemeClr val="accent1"/>
                </a:solidFill>
              </a:defRPr>
            </a:lvl1pPr>
          </a:lstStyle>
          <a:p>
            <a:pPr/>
            <a:r>
              <a:t>“velké teorie”</a:t>
            </a:r>
          </a:p>
        </p:txBody>
      </p:sp>
      <p:sp>
        <p:nvSpPr>
          <p:cNvPr id="200" name="filozofie morálky (deontologie, utilitarismus atd.), obecný rámec či metoda, ale těžko aplikovatelné pro tvorbu standardů (T. Beauchamp)"/>
          <p:cNvSpPr txBox="1"/>
          <p:nvPr/>
        </p:nvSpPr>
        <p:spPr>
          <a:xfrm>
            <a:off x="3245754" y="1043196"/>
            <a:ext cx="5726240" cy="88406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1800"/>
            </a:lvl1pPr>
          </a:lstStyle>
          <a:p>
            <a:pPr/>
            <a:r>
              <a:t>filozofie morálky (deontologie, utilitarismus atd.), obecný rámec či metoda, ale těžko aplikovatelné pro tvorbu standardů (T. Beauchamp)</a:t>
            </a:r>
          </a:p>
        </p:txBody>
      </p:sp>
      <p:sp>
        <p:nvSpPr>
          <p:cNvPr id="201" name="“kazuistika”"/>
          <p:cNvSpPr txBox="1"/>
          <p:nvPr/>
        </p:nvSpPr>
        <p:spPr>
          <a:xfrm>
            <a:off x="5369050" y="4108182"/>
            <a:ext cx="1645405" cy="43707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lnSpc>
                <a:spcPct val="114000"/>
              </a:lnSpc>
              <a:defRPr>
                <a:solidFill>
                  <a:schemeClr val="accent1"/>
                </a:solidFill>
              </a:defRPr>
            </a:lvl1pPr>
          </a:lstStyle>
          <a:p>
            <a:pPr/>
            <a:r>
              <a:t>“kazuistika”</a:t>
            </a:r>
          </a:p>
        </p:txBody>
      </p:sp>
      <p:sp>
        <p:nvSpPr>
          <p:cNvPr id="202" name="převažující přístup, diskuze o konkrétních filmech, není schopná poskytnout teoretický rámec a zobecnění"/>
          <p:cNvSpPr txBox="1"/>
          <p:nvPr/>
        </p:nvSpPr>
        <p:spPr>
          <a:xfrm>
            <a:off x="3328633" y="4498167"/>
            <a:ext cx="5726240" cy="61736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1800"/>
            </a:lvl1pPr>
          </a:lstStyle>
          <a:p>
            <a:pPr/>
            <a:r>
              <a:t>převažující přístup, diskuze o konkrétních filmech, není schopná poskytnout teoretický rámec a zobecnění</a:t>
            </a:r>
          </a:p>
        </p:txBody>
      </p:sp>
      <p:sp>
        <p:nvSpPr>
          <p:cNvPr id="203" name="“externalismus”"/>
          <p:cNvSpPr txBox="1"/>
          <p:nvPr/>
        </p:nvSpPr>
        <p:spPr>
          <a:xfrm>
            <a:off x="1070042" y="2221389"/>
            <a:ext cx="2187437" cy="43706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lnSpc>
                <a:spcPct val="114000"/>
              </a:lnSpc>
              <a:defRPr>
                <a:solidFill>
                  <a:schemeClr val="accent1"/>
                </a:solidFill>
              </a:defRPr>
            </a:lvl1pPr>
          </a:lstStyle>
          <a:p>
            <a:pPr/>
            <a:r>
              <a:t>“externalismus”</a:t>
            </a:r>
          </a:p>
        </p:txBody>
      </p:sp>
      <p:sp>
        <p:nvSpPr>
          <p:cNvPr id="204" name="přesvědčení, že zdrojem standardů je kultura, veřejnost, politika naráží na problém adekvátnosti, uskutečnitelnosti požadavků – hrozí diletantismus"/>
          <p:cNvSpPr txBox="1"/>
          <p:nvPr/>
        </p:nvSpPr>
        <p:spPr>
          <a:xfrm>
            <a:off x="286232" y="2634813"/>
            <a:ext cx="3755058" cy="141746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1800"/>
            </a:lvl1pPr>
          </a:lstStyle>
          <a:p>
            <a:pPr/>
            <a:r>
              <a:t>přesvědčení, že zdrojem standardů je kultura, veřejnost, politika naráží na problém adekvátnosti, uskutečnitelnosti požadavků – hrozí diletantismus</a:t>
            </a:r>
          </a:p>
        </p:txBody>
      </p:sp>
      <p:sp>
        <p:nvSpPr>
          <p:cNvPr id="205" name="“internalismus”"/>
          <p:cNvSpPr txBox="1"/>
          <p:nvPr/>
        </p:nvSpPr>
        <p:spPr>
          <a:xfrm>
            <a:off x="8976862" y="2221389"/>
            <a:ext cx="2102754" cy="43706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lnSpc>
                <a:spcPct val="114000"/>
              </a:lnSpc>
              <a:defRPr>
                <a:solidFill>
                  <a:schemeClr val="accent1"/>
                </a:solidFill>
              </a:defRPr>
            </a:lvl1pPr>
          </a:lstStyle>
          <a:p>
            <a:pPr/>
            <a:r>
              <a:t>“internalismus”</a:t>
            </a:r>
          </a:p>
        </p:txBody>
      </p:sp>
      <p:sp>
        <p:nvSpPr>
          <p:cNvPr id="206" name="převažující pohled, že etika dokumentů je věc dokumentaristů samotných nebere v potaz morální nároky veřejnosti, kultury, sociálních aktérů – hrozí paternalismus"/>
          <p:cNvSpPr txBox="1"/>
          <p:nvPr/>
        </p:nvSpPr>
        <p:spPr>
          <a:xfrm>
            <a:off x="8150710" y="2634813"/>
            <a:ext cx="3755058" cy="141746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1800"/>
            </a:lvl1pPr>
          </a:lstStyle>
          <a:p>
            <a:pPr/>
            <a:r>
              <a:t>převažující pohled, že etika dokumentů je věc dokumentaristů samotných nebere v potaz morální nároky veřejnosti, kultury, sociálních aktérů – hrozí paternalismus</a:t>
            </a:r>
          </a:p>
        </p:txBody>
      </p:sp>
      <p:sp>
        <p:nvSpPr>
          <p:cNvPr id="207" name="*Beauchamp, Tom L. – Childress, James F. 1994. Principles of Biomedical Ethics. New York – Oxford: Oxford University Press, s. 38. **Op. cit., s. 111."/>
          <p:cNvSpPr txBox="1"/>
          <p:nvPr/>
        </p:nvSpPr>
        <p:spPr>
          <a:xfrm>
            <a:off x="588946" y="6221872"/>
            <a:ext cx="9054366" cy="442056"/>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spcBef>
                <a:spcPts val="400"/>
              </a:spcBef>
              <a:defRPr sz="1200"/>
            </a:pPr>
            <a:r>
              <a:t>*Beauchamp, Tom L. – Childress, James F. 1994. </a:t>
            </a:r>
            <a:r>
              <a:rPr i="1"/>
              <a:t>Principles of Biomedical Ethics.</a:t>
            </a:r>
            <a:r>
              <a:t> New York – Oxford: Oxford University Press, s. 38.</a:t>
            </a:r>
            <a:br/>
            <a:r>
              <a:t>**Op. cit., s. 111.</a:t>
            </a:r>
          </a:p>
        </p:txBody>
      </p:sp>
      <p:sp>
        <p:nvSpPr>
          <p:cNvPr id="208" name="ve čtyřech clusterech – respekt k autonomii, nonmaleficence, beneficence, spravedlnost*"/>
          <p:cNvSpPr txBox="1"/>
          <p:nvPr/>
        </p:nvSpPr>
        <p:spPr>
          <a:xfrm>
            <a:off x="4301349" y="2674589"/>
            <a:ext cx="3755058" cy="88406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1800"/>
            </a:lvl1pPr>
          </a:lstStyle>
          <a:p>
            <a:pPr/>
            <a:r>
              <a:t>ve čtyřech clusterech – respekt k autonomii, nonmaleficence, beneficence, spravedlnost*</a:t>
            </a:r>
          </a:p>
        </p:txBody>
      </p:sp>
      <p:sp>
        <p:nvSpPr>
          <p:cNvPr id="209" name="V morálním uvažování je třeba spojovat to obecnější (principy, pravidla, teorie…) s partikulárnějším (pocity, vjemy, kazuistiku, praxi, rčení…) – tato vlákna jsou si vzájemně nápomocná**"/>
          <p:cNvSpPr txBox="1"/>
          <p:nvPr/>
        </p:nvSpPr>
        <p:spPr>
          <a:xfrm>
            <a:off x="331459" y="5212825"/>
            <a:ext cx="11245847" cy="59237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i="1" sz="1700">
                <a:solidFill>
                  <a:srgbClr val="A7A7A7"/>
                </a:solidFill>
              </a:defRPr>
            </a:lvl1pPr>
          </a:lstStyle>
          <a:p>
            <a:pPr/>
            <a:r>
              <a:t>V morálním uvažování je třeba spojovat to obecnější (principy, pravidla, teorie…) s partikulárnějším (pocity, vjemy, kazuistiku, praxi, rčení…) – tato vlákna jsou si vzájemně nápomocná**</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1" name="Číslo snímku"/>
          <p:cNvSpPr txBox="1"/>
          <p:nvPr>
            <p:ph type="sldNum" sz="quarter" idx="2"/>
          </p:nvPr>
        </p:nvSpPr>
        <p:spPr>
          <a:xfrm>
            <a:off x="414000" y="6267592"/>
            <a:ext cx="127001" cy="172816"/>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12" name="Tři soubory konfliktů zodpovědností v dokumentaristice:*"/>
          <p:cNvSpPr txBox="1"/>
          <p:nvPr>
            <p:ph type="body" sz="quarter" idx="1"/>
          </p:nvPr>
        </p:nvSpPr>
        <p:spPr>
          <a:xfrm>
            <a:off x="887726" y="1039434"/>
            <a:ext cx="11361602" cy="698498"/>
          </a:xfrm>
          <a:prstGeom prst="rect">
            <a:avLst/>
          </a:prstGeom>
        </p:spPr>
        <p:txBody>
          <a:bodyPr/>
          <a:lstStyle>
            <a:lvl1pPr algn="ctr"/>
          </a:lstStyle>
          <a:p>
            <a:pPr/>
            <a:r>
              <a:t>Tři soubory konfliktů zodpovědností v dokumentaristice:*</a:t>
            </a:r>
          </a:p>
        </p:txBody>
      </p:sp>
      <p:sp>
        <p:nvSpPr>
          <p:cNvPr id="213" name="k subjektům"/>
          <p:cNvSpPr/>
          <p:nvPr/>
        </p:nvSpPr>
        <p:spPr>
          <a:xfrm>
            <a:off x="1184170" y="2427686"/>
            <a:ext cx="2795209" cy="1034864"/>
          </a:xfrm>
          <a:prstGeom prst="roundRect">
            <a:avLst>
              <a:gd name="adj" fmla="val 16989"/>
            </a:avLst>
          </a:prstGeom>
          <a:solidFill>
            <a:schemeClr val="accent4">
              <a:lumOff val="8823"/>
            </a:schemeClr>
          </a:solidFill>
          <a:ln w="25400">
            <a:solidFill>
              <a:srgbClr val="000000"/>
            </a:solidFill>
          </a:ln>
          <a:extLst>
            <a:ext uri="{C572A759-6A51-4108-AA02-DFA0A04FC94B}">
              <ma14:wrappingTextBoxFlag xmlns:ma14="http://schemas.microsoft.com/office/mac/drawingml/2011/main" val="1"/>
            </a:ext>
          </a:extLst>
        </p:spPr>
        <p:txBody>
          <a:bodyPr lIns="45719" rIns="45719" anchor="ctr"/>
          <a:lstStyle>
            <a:lvl1pPr algn="ctr"/>
          </a:lstStyle>
          <a:p>
            <a:pPr/>
            <a:r>
              <a:t>k subjektům</a:t>
            </a:r>
          </a:p>
        </p:txBody>
      </p:sp>
      <p:sp>
        <p:nvSpPr>
          <p:cNvPr id="214" name="k divákům"/>
          <p:cNvSpPr/>
          <p:nvPr/>
        </p:nvSpPr>
        <p:spPr>
          <a:xfrm>
            <a:off x="4698396" y="2427686"/>
            <a:ext cx="2795208" cy="1034864"/>
          </a:xfrm>
          <a:prstGeom prst="roundRect">
            <a:avLst>
              <a:gd name="adj" fmla="val 16989"/>
            </a:avLst>
          </a:prstGeom>
          <a:solidFill>
            <a:schemeClr val="accent4">
              <a:lumOff val="8823"/>
            </a:schemeClr>
          </a:solidFill>
          <a:ln w="25400">
            <a:solidFill>
              <a:srgbClr val="000000"/>
            </a:solidFill>
          </a:ln>
          <a:extLst>
            <a:ext uri="{C572A759-6A51-4108-AA02-DFA0A04FC94B}">
              <ma14:wrappingTextBoxFlag xmlns:ma14="http://schemas.microsoft.com/office/mac/drawingml/2011/main" val="1"/>
            </a:ext>
          </a:extLst>
        </p:spPr>
        <p:txBody>
          <a:bodyPr lIns="45719" rIns="45719" anchor="ctr"/>
          <a:lstStyle>
            <a:lvl1pPr algn="ctr"/>
          </a:lstStyle>
          <a:p>
            <a:pPr/>
            <a:r>
              <a:t>k divákům</a:t>
            </a:r>
          </a:p>
        </p:txBody>
      </p:sp>
      <p:sp>
        <p:nvSpPr>
          <p:cNvPr id="215" name="k vlastní umělecké vizi"/>
          <p:cNvSpPr/>
          <p:nvPr/>
        </p:nvSpPr>
        <p:spPr>
          <a:xfrm>
            <a:off x="8212621" y="2427686"/>
            <a:ext cx="2795209" cy="1034864"/>
          </a:xfrm>
          <a:prstGeom prst="roundRect">
            <a:avLst>
              <a:gd name="adj" fmla="val 16989"/>
            </a:avLst>
          </a:prstGeom>
          <a:solidFill>
            <a:schemeClr val="accent4">
              <a:lumOff val="8823"/>
            </a:schemeClr>
          </a:solidFill>
          <a:ln w="25400">
            <a:solidFill>
              <a:srgbClr val="000000"/>
            </a:solidFill>
          </a:ln>
          <a:extLst>
            <a:ext uri="{C572A759-6A51-4108-AA02-DFA0A04FC94B}">
              <ma14:wrappingTextBoxFlag xmlns:ma14="http://schemas.microsoft.com/office/mac/drawingml/2011/main" val="1"/>
            </a:ext>
          </a:extLst>
        </p:spPr>
        <p:txBody>
          <a:bodyPr lIns="45719" rIns="45719" anchor="ctr"/>
          <a:lstStyle>
            <a:lvl1pPr algn="ctr">
              <a:defRPr sz="1900"/>
            </a:lvl1pPr>
          </a:lstStyle>
          <a:p>
            <a:pPr/>
            <a:r>
              <a:t>k vlastní umělecké vizi</a:t>
            </a:r>
          </a:p>
        </p:txBody>
      </p:sp>
      <p:sp>
        <p:nvSpPr>
          <p:cNvPr id="216" name="… artikulují obecné principy:*…"/>
          <p:cNvSpPr txBox="1"/>
          <p:nvPr/>
        </p:nvSpPr>
        <p:spPr>
          <a:xfrm>
            <a:off x="2623091" y="4152304"/>
            <a:ext cx="5771070" cy="150386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r>
              <a:t>… artikulují obecné principy:*</a:t>
            </a:r>
            <a:br/>
          </a:p>
          <a:p>
            <a:pPr/>
            <a:r>
              <a:t>a) “do not harm” + “protect the vulnerable”</a:t>
            </a:r>
            <a:br/>
            <a:r>
              <a:t>b) “honor the viewers trust”</a:t>
            </a:r>
          </a:p>
        </p:txBody>
      </p:sp>
      <p:sp>
        <p:nvSpPr>
          <p:cNvPr id="217" name="*Aufderheide, P. – Jaszi, P. – Chandra, M.. 2009, op. cit., s. 1."/>
          <p:cNvSpPr txBox="1"/>
          <p:nvPr/>
        </p:nvSpPr>
        <p:spPr>
          <a:xfrm>
            <a:off x="731987" y="6240507"/>
            <a:ext cx="3565759" cy="226986"/>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lnSpc>
                <a:spcPct val="120000"/>
              </a:lnSpc>
              <a:spcBef>
                <a:spcPts val="400"/>
              </a:spcBef>
              <a:defRPr sz="1000"/>
            </a:lvl1pPr>
          </a:lstStyle>
          <a:p>
            <a:pPr/>
            <a:r>
              <a:t>*Aufderheide, P. – Jaszi, P. – Chandra, M.. 2009, op. cit., s. 1.</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9" name="Číslo snímku"/>
          <p:cNvSpPr txBox="1"/>
          <p:nvPr>
            <p:ph type="sldNum" sz="quarter" idx="2"/>
          </p:nvPr>
        </p:nvSpPr>
        <p:spPr>
          <a:xfrm>
            <a:off x="414000" y="6267592"/>
            <a:ext cx="127001" cy="172816"/>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20" name="Jak konstruovat realistickou teorii středního rozsahu?"/>
          <p:cNvSpPr txBox="1"/>
          <p:nvPr/>
        </p:nvSpPr>
        <p:spPr>
          <a:xfrm>
            <a:off x="3256900" y="560363"/>
            <a:ext cx="7287479" cy="43706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r>
              <a:t>Jak konstruovat realistickou teorii středního rozsahu?</a:t>
            </a:r>
          </a:p>
        </p:txBody>
      </p:sp>
      <p:sp>
        <p:nvSpPr>
          <p:cNvPr id="221" name="empirický výzkum"/>
          <p:cNvSpPr/>
          <p:nvPr/>
        </p:nvSpPr>
        <p:spPr>
          <a:xfrm>
            <a:off x="903483" y="2731639"/>
            <a:ext cx="2795208" cy="1034864"/>
          </a:xfrm>
          <a:prstGeom prst="roundRect">
            <a:avLst>
              <a:gd name="adj" fmla="val 16989"/>
            </a:avLst>
          </a:prstGeom>
          <a:solidFill>
            <a:schemeClr val="accent4">
              <a:lumOff val="8823"/>
            </a:schemeClr>
          </a:solidFill>
          <a:ln w="25400">
            <a:solidFill>
              <a:srgbClr val="000000"/>
            </a:solidFill>
          </a:ln>
          <a:extLst>
            <a:ext uri="{C572A759-6A51-4108-AA02-DFA0A04FC94B}">
              <ma14:wrappingTextBoxFlag xmlns:ma14="http://schemas.microsoft.com/office/mac/drawingml/2011/main" val="1"/>
            </a:ext>
          </a:extLst>
        </p:spPr>
        <p:txBody>
          <a:bodyPr lIns="45719" rIns="45719" anchor="ctr"/>
          <a:lstStyle>
            <a:lvl1pPr algn="ctr"/>
          </a:lstStyle>
          <a:p>
            <a:pPr/>
            <a:r>
              <a:t>empirický výzkum</a:t>
            </a:r>
          </a:p>
        </p:txBody>
      </p:sp>
      <p:sp>
        <p:nvSpPr>
          <p:cNvPr id="222" name="široká diskuze"/>
          <p:cNvSpPr/>
          <p:nvPr/>
        </p:nvSpPr>
        <p:spPr>
          <a:xfrm>
            <a:off x="4418651" y="2731639"/>
            <a:ext cx="2795209" cy="1034864"/>
          </a:xfrm>
          <a:prstGeom prst="roundRect">
            <a:avLst>
              <a:gd name="adj" fmla="val 16989"/>
            </a:avLst>
          </a:prstGeom>
          <a:solidFill>
            <a:schemeClr val="accent4">
              <a:lumOff val="8823"/>
            </a:schemeClr>
          </a:solidFill>
          <a:ln w="25400">
            <a:solidFill>
              <a:srgbClr val="000000"/>
            </a:solidFill>
          </a:ln>
          <a:extLst>
            <a:ext uri="{C572A759-6A51-4108-AA02-DFA0A04FC94B}">
              <ma14:wrappingTextBoxFlag xmlns:ma14="http://schemas.microsoft.com/office/mac/drawingml/2011/main" val="1"/>
            </a:ext>
          </a:extLst>
        </p:spPr>
        <p:txBody>
          <a:bodyPr lIns="45719" rIns="45719" anchor="ctr"/>
          <a:lstStyle>
            <a:lvl1pPr algn="ctr"/>
          </a:lstStyle>
          <a:p>
            <a:pPr/>
            <a:r>
              <a:t>široká diskuze</a:t>
            </a:r>
          </a:p>
        </p:txBody>
      </p:sp>
      <p:sp>
        <p:nvSpPr>
          <p:cNvPr id="223" name="filmaři a filmařky"/>
          <p:cNvSpPr/>
          <p:nvPr/>
        </p:nvSpPr>
        <p:spPr>
          <a:xfrm>
            <a:off x="4418651" y="4288978"/>
            <a:ext cx="2795209" cy="1034864"/>
          </a:xfrm>
          <a:prstGeom prst="roundRect">
            <a:avLst>
              <a:gd name="adj" fmla="val 16989"/>
            </a:avLst>
          </a:prstGeom>
          <a:solidFill>
            <a:schemeClr val="accent4">
              <a:lumOff val="8823"/>
            </a:schemeClr>
          </a:solidFill>
          <a:ln w="25400">
            <a:solidFill>
              <a:srgbClr val="000000"/>
            </a:solidFill>
          </a:ln>
          <a:extLst>
            <a:ext uri="{C572A759-6A51-4108-AA02-DFA0A04FC94B}">
              <ma14:wrappingTextBoxFlag xmlns:ma14="http://schemas.microsoft.com/office/mac/drawingml/2011/main" val="1"/>
            </a:ext>
          </a:extLst>
        </p:spPr>
        <p:txBody>
          <a:bodyPr lIns="45719" rIns="45719" anchor="ctr"/>
          <a:lstStyle>
            <a:lvl1pPr algn="ctr"/>
          </a:lstStyle>
          <a:p>
            <a:pPr/>
            <a:r>
              <a:t>filmaři a filmařky</a:t>
            </a:r>
          </a:p>
        </p:txBody>
      </p:sp>
      <p:sp>
        <p:nvSpPr>
          <p:cNvPr id="224" name="akademická sféra…"/>
          <p:cNvSpPr/>
          <p:nvPr/>
        </p:nvSpPr>
        <p:spPr>
          <a:xfrm>
            <a:off x="903483" y="4213102"/>
            <a:ext cx="2795208" cy="1614461"/>
          </a:xfrm>
          <a:prstGeom prst="roundRect">
            <a:avLst>
              <a:gd name="adj" fmla="val 10890"/>
            </a:avLst>
          </a:prstGeom>
          <a:solidFill>
            <a:schemeClr val="accent4">
              <a:lumOff val="8823"/>
            </a:schemeClr>
          </a:solidFill>
          <a:ln w="25400">
            <a:solidFill>
              <a:srgbClr val="000000"/>
            </a:solidFill>
          </a:ln>
          <a:extLst>
            <a:ext uri="{C572A759-6A51-4108-AA02-DFA0A04FC94B}">
              <ma14:wrappingTextBoxFlag xmlns:ma14="http://schemas.microsoft.com/office/mac/drawingml/2011/main" val="1"/>
            </a:ext>
          </a:extLst>
        </p:spPr>
        <p:txBody>
          <a:bodyPr lIns="45719" rIns="45719" anchor="ctr"/>
          <a:lstStyle/>
          <a:p>
            <a:pPr algn="ctr"/>
            <a:r>
              <a:t>akademická sféra</a:t>
            </a:r>
          </a:p>
          <a:p>
            <a:pPr algn="ctr">
              <a:defRPr sz="1200"/>
            </a:pPr>
          </a:p>
          <a:p>
            <a:pPr algn="ctr">
              <a:defRPr sz="1200"/>
            </a:pPr>
            <a:r>
              <a:t>filmová a mediální studia, sociologie, kulturní antropologie, sociální i vývojová psychologie…</a:t>
            </a:r>
          </a:p>
        </p:txBody>
      </p:sp>
      <p:sp>
        <p:nvSpPr>
          <p:cNvPr id="225" name="industry"/>
          <p:cNvSpPr/>
          <p:nvPr/>
        </p:nvSpPr>
        <p:spPr>
          <a:xfrm>
            <a:off x="6270514" y="5513411"/>
            <a:ext cx="2795208" cy="1034864"/>
          </a:xfrm>
          <a:prstGeom prst="roundRect">
            <a:avLst>
              <a:gd name="adj" fmla="val 16989"/>
            </a:avLst>
          </a:prstGeom>
          <a:solidFill>
            <a:schemeClr val="accent4">
              <a:lumOff val="8823"/>
            </a:schemeClr>
          </a:solidFill>
          <a:ln w="25400">
            <a:solidFill>
              <a:srgbClr val="000000"/>
            </a:solidFill>
          </a:ln>
          <a:extLst>
            <a:ext uri="{C572A759-6A51-4108-AA02-DFA0A04FC94B}">
              <ma14:wrappingTextBoxFlag xmlns:ma14="http://schemas.microsoft.com/office/mac/drawingml/2011/main" val="1"/>
            </a:ext>
          </a:extLst>
        </p:spPr>
        <p:txBody>
          <a:bodyPr lIns="45719" rIns="45719" anchor="ctr"/>
          <a:lstStyle>
            <a:lvl1pPr algn="ctr"/>
          </a:lstStyle>
          <a:p>
            <a:pPr/>
            <a:r>
              <a:t>industry</a:t>
            </a:r>
          </a:p>
        </p:txBody>
      </p:sp>
      <p:sp>
        <p:nvSpPr>
          <p:cNvPr id="226" name="veřejnost"/>
          <p:cNvSpPr/>
          <p:nvPr/>
        </p:nvSpPr>
        <p:spPr>
          <a:xfrm>
            <a:off x="4418651" y="1353628"/>
            <a:ext cx="2795209" cy="1034864"/>
          </a:xfrm>
          <a:prstGeom prst="roundRect">
            <a:avLst>
              <a:gd name="adj" fmla="val 16989"/>
            </a:avLst>
          </a:prstGeom>
          <a:solidFill>
            <a:schemeClr val="accent4">
              <a:lumOff val="8823"/>
            </a:schemeClr>
          </a:solidFill>
          <a:ln w="25400">
            <a:solidFill>
              <a:srgbClr val="000000"/>
            </a:solidFill>
          </a:ln>
          <a:extLst>
            <a:ext uri="{C572A759-6A51-4108-AA02-DFA0A04FC94B}">
              <ma14:wrappingTextBoxFlag xmlns:ma14="http://schemas.microsoft.com/office/mac/drawingml/2011/main" val="1"/>
            </a:ext>
          </a:extLst>
        </p:spPr>
        <p:txBody>
          <a:bodyPr lIns="45719" rIns="45719" anchor="ctr"/>
          <a:lstStyle>
            <a:lvl1pPr algn="ctr"/>
          </a:lstStyle>
          <a:p>
            <a:pPr/>
            <a:r>
              <a:t>veřejnost</a:t>
            </a:r>
          </a:p>
        </p:txBody>
      </p:sp>
      <p:sp>
        <p:nvSpPr>
          <p:cNvPr id="227" name="policy"/>
          <p:cNvSpPr/>
          <p:nvPr/>
        </p:nvSpPr>
        <p:spPr>
          <a:xfrm>
            <a:off x="8021250" y="2731639"/>
            <a:ext cx="2795208" cy="1034864"/>
          </a:xfrm>
          <a:prstGeom prst="roundRect">
            <a:avLst>
              <a:gd name="adj" fmla="val 16989"/>
            </a:avLst>
          </a:prstGeom>
          <a:solidFill>
            <a:schemeClr val="accent4">
              <a:lumOff val="8823"/>
            </a:schemeClr>
          </a:solidFill>
          <a:ln w="25400">
            <a:solidFill>
              <a:srgbClr val="000000"/>
            </a:solidFill>
          </a:ln>
          <a:extLst>
            <a:ext uri="{C572A759-6A51-4108-AA02-DFA0A04FC94B}">
              <ma14:wrappingTextBoxFlag xmlns:ma14="http://schemas.microsoft.com/office/mac/drawingml/2011/main" val="1"/>
            </a:ext>
          </a:extLst>
        </p:spPr>
        <p:txBody>
          <a:bodyPr lIns="45719" rIns="45719" anchor="ctr"/>
          <a:lstStyle>
            <a:lvl1pPr algn="ctr"/>
          </a:lstStyle>
          <a:p>
            <a:pPr/>
            <a:r>
              <a:t>policy</a:t>
            </a:r>
          </a:p>
        </p:txBody>
      </p:sp>
      <p:sp>
        <p:nvSpPr>
          <p:cNvPr id="228" name="regulační a samoregulační mechanismy"/>
          <p:cNvSpPr/>
          <p:nvPr/>
        </p:nvSpPr>
        <p:spPr>
          <a:xfrm>
            <a:off x="8021250" y="1353628"/>
            <a:ext cx="2795208" cy="1034864"/>
          </a:xfrm>
          <a:prstGeom prst="roundRect">
            <a:avLst>
              <a:gd name="adj" fmla="val 16989"/>
            </a:avLst>
          </a:prstGeom>
          <a:solidFill>
            <a:schemeClr val="accent4">
              <a:lumOff val="8823"/>
            </a:schemeClr>
          </a:solidFill>
          <a:ln w="25400">
            <a:solidFill>
              <a:srgbClr val="000000"/>
            </a:solidFill>
          </a:ln>
          <a:extLst>
            <a:ext uri="{C572A759-6A51-4108-AA02-DFA0A04FC94B}">
              <ma14:wrappingTextBoxFlag xmlns:ma14="http://schemas.microsoft.com/office/mac/drawingml/2011/main" val="1"/>
            </a:ext>
          </a:extLst>
        </p:spPr>
        <p:txBody>
          <a:bodyPr lIns="45719" rIns="45719" anchor="ctr"/>
          <a:lstStyle>
            <a:lvl1pPr algn="ctr">
              <a:defRPr sz="1700"/>
            </a:lvl1pPr>
          </a:lstStyle>
          <a:p>
            <a:pPr/>
            <a:r>
              <a:t>regulační a samoregulační mechanismy</a:t>
            </a:r>
          </a:p>
        </p:txBody>
      </p:sp>
      <p:sp>
        <p:nvSpPr>
          <p:cNvPr id="229" name="instituce"/>
          <p:cNvSpPr/>
          <p:nvPr/>
        </p:nvSpPr>
        <p:spPr>
          <a:xfrm>
            <a:off x="8021250" y="4288978"/>
            <a:ext cx="2795208" cy="1034864"/>
          </a:xfrm>
          <a:prstGeom prst="roundRect">
            <a:avLst>
              <a:gd name="adj" fmla="val 16989"/>
            </a:avLst>
          </a:prstGeom>
          <a:solidFill>
            <a:schemeClr val="accent4">
              <a:lumOff val="8823"/>
            </a:schemeClr>
          </a:solidFill>
          <a:ln w="25400">
            <a:solidFill>
              <a:srgbClr val="000000"/>
            </a:solidFill>
          </a:ln>
          <a:extLst>
            <a:ext uri="{C572A759-6A51-4108-AA02-DFA0A04FC94B}">
              <ma14:wrappingTextBoxFlag xmlns:ma14="http://schemas.microsoft.com/office/mac/drawingml/2011/main" val="1"/>
            </a:ext>
          </a:extLst>
        </p:spPr>
        <p:txBody>
          <a:bodyPr lIns="45719" rIns="45719" anchor="ctr"/>
          <a:lstStyle>
            <a:lvl1pPr algn="ctr"/>
          </a:lstStyle>
          <a:p>
            <a:pPr/>
            <a:r>
              <a:t>instituce</a:t>
            </a:r>
          </a:p>
        </p:txBody>
      </p:sp>
      <p:sp>
        <p:nvSpPr>
          <p:cNvPr id="230" name="Šipka"/>
          <p:cNvSpPr/>
          <p:nvPr/>
        </p:nvSpPr>
        <p:spPr>
          <a:xfrm>
            <a:off x="3697215" y="2980110"/>
            <a:ext cx="689197" cy="537923"/>
          </a:xfrm>
          <a:prstGeom prst="rightArrow">
            <a:avLst>
              <a:gd name="adj1" fmla="val 32000"/>
              <a:gd name="adj2" fmla="val 105848"/>
            </a:avLst>
          </a:prstGeom>
          <a:solidFill>
            <a:schemeClr val="accent4"/>
          </a:solidFill>
          <a:ln w="25400">
            <a:solidFill>
              <a:srgbClr val="000000"/>
            </a:solidFill>
          </a:ln>
        </p:spPr>
        <p:txBody>
          <a:bodyPr lIns="45719" rIns="45719"/>
          <a:lstStyle/>
          <a:p>
            <a:pPr/>
          </a:p>
        </p:txBody>
      </p:sp>
      <p:sp>
        <p:nvSpPr>
          <p:cNvPr id="231" name="Šipka"/>
          <p:cNvSpPr/>
          <p:nvPr/>
        </p:nvSpPr>
        <p:spPr>
          <a:xfrm>
            <a:off x="7246099" y="2980110"/>
            <a:ext cx="742911" cy="537923"/>
          </a:xfrm>
          <a:prstGeom prst="rightArrow">
            <a:avLst>
              <a:gd name="adj1" fmla="val 32000"/>
              <a:gd name="adj2" fmla="val 105848"/>
            </a:avLst>
          </a:prstGeom>
          <a:solidFill>
            <a:schemeClr val="accent4">
              <a:lumOff val="8823"/>
            </a:schemeClr>
          </a:solidFill>
          <a:ln w="25400">
            <a:solidFill>
              <a:srgbClr val="000000"/>
            </a:solidFill>
          </a:ln>
        </p:spPr>
        <p:txBody>
          <a:bodyPr lIns="45719" rIns="45719"/>
          <a:lstStyle/>
          <a:p>
            <a:pPr/>
          </a:p>
        </p:txBody>
      </p:sp>
      <p:sp>
        <p:nvSpPr>
          <p:cNvPr id="232" name="Šipka"/>
          <p:cNvSpPr/>
          <p:nvPr/>
        </p:nvSpPr>
        <p:spPr>
          <a:xfrm rot="16200000">
            <a:off x="2219159" y="3720841"/>
            <a:ext cx="397488" cy="537924"/>
          </a:xfrm>
          <a:prstGeom prst="rightArrow">
            <a:avLst>
              <a:gd name="adj1" fmla="val 32000"/>
              <a:gd name="adj2" fmla="val 143245"/>
            </a:avLst>
          </a:prstGeom>
          <a:solidFill>
            <a:srgbClr val="000000"/>
          </a:solidFill>
          <a:ln w="25400">
            <a:solidFill>
              <a:srgbClr val="000000"/>
            </a:solidFill>
          </a:ln>
        </p:spPr>
        <p:txBody>
          <a:bodyPr lIns="45719" rIns="45719"/>
          <a:lstStyle/>
          <a:p>
            <a:pPr/>
          </a:p>
        </p:txBody>
      </p:sp>
      <p:sp>
        <p:nvSpPr>
          <p:cNvPr id="233" name="Šipka"/>
          <p:cNvSpPr/>
          <p:nvPr/>
        </p:nvSpPr>
        <p:spPr>
          <a:xfrm rot="16200000">
            <a:off x="5579574" y="3771316"/>
            <a:ext cx="473363" cy="537924"/>
          </a:xfrm>
          <a:prstGeom prst="rightArrow">
            <a:avLst>
              <a:gd name="adj1" fmla="val 32000"/>
              <a:gd name="adj2" fmla="val 120284"/>
            </a:avLst>
          </a:prstGeom>
          <a:solidFill>
            <a:srgbClr val="000000"/>
          </a:solidFill>
          <a:ln w="25400">
            <a:solidFill>
              <a:srgbClr val="000000"/>
            </a:solidFill>
          </a:ln>
        </p:spPr>
        <p:txBody>
          <a:bodyPr lIns="45719" rIns="45719"/>
          <a:lstStyle/>
          <a:p>
            <a:pPr/>
          </a:p>
        </p:txBody>
      </p:sp>
      <p:sp>
        <p:nvSpPr>
          <p:cNvPr id="234" name="Šipka"/>
          <p:cNvSpPr/>
          <p:nvPr/>
        </p:nvSpPr>
        <p:spPr>
          <a:xfrm rot="16200000">
            <a:off x="9182172" y="3758779"/>
            <a:ext cx="473364" cy="537923"/>
          </a:xfrm>
          <a:prstGeom prst="rightArrow">
            <a:avLst>
              <a:gd name="adj1" fmla="val 32000"/>
              <a:gd name="adj2" fmla="val 120284"/>
            </a:avLst>
          </a:prstGeom>
          <a:solidFill>
            <a:srgbClr val="000000"/>
          </a:solidFill>
          <a:ln w="25400">
            <a:solidFill>
              <a:srgbClr val="000000"/>
            </a:solidFill>
          </a:ln>
        </p:spPr>
        <p:txBody>
          <a:bodyPr lIns="45719" rIns="45719"/>
          <a:lstStyle/>
          <a:p>
            <a:pPr/>
          </a:p>
        </p:txBody>
      </p:sp>
      <p:sp>
        <p:nvSpPr>
          <p:cNvPr id="235" name="Šipka"/>
          <p:cNvSpPr/>
          <p:nvPr/>
        </p:nvSpPr>
        <p:spPr>
          <a:xfrm rot="16200000">
            <a:off x="6415721" y="5149207"/>
            <a:ext cx="397488" cy="537924"/>
          </a:xfrm>
          <a:prstGeom prst="rightArrow">
            <a:avLst>
              <a:gd name="adj1" fmla="val 32000"/>
              <a:gd name="adj2" fmla="val 143245"/>
            </a:avLst>
          </a:prstGeom>
          <a:solidFill>
            <a:srgbClr val="000000"/>
          </a:solidFill>
          <a:ln w="25400">
            <a:solidFill>
              <a:srgbClr val="000000"/>
            </a:solidFill>
          </a:ln>
        </p:spPr>
        <p:txBody>
          <a:bodyPr lIns="45719" rIns="45719"/>
          <a:lstStyle/>
          <a:p>
            <a:pPr/>
          </a:p>
        </p:txBody>
      </p:sp>
      <p:sp>
        <p:nvSpPr>
          <p:cNvPr id="236" name="Šipka"/>
          <p:cNvSpPr/>
          <p:nvPr/>
        </p:nvSpPr>
        <p:spPr>
          <a:xfrm rot="16200000">
            <a:off x="8501364" y="5149207"/>
            <a:ext cx="397488" cy="537924"/>
          </a:xfrm>
          <a:prstGeom prst="rightArrow">
            <a:avLst>
              <a:gd name="adj1" fmla="val 32000"/>
              <a:gd name="adj2" fmla="val 143245"/>
            </a:avLst>
          </a:prstGeom>
          <a:solidFill>
            <a:srgbClr val="000000"/>
          </a:solidFill>
          <a:ln w="25400">
            <a:solidFill>
              <a:srgbClr val="000000"/>
            </a:solidFill>
          </a:ln>
        </p:spPr>
        <p:txBody>
          <a:bodyPr lIns="45719" rIns="45719"/>
          <a:lstStyle/>
          <a:p>
            <a:pPr/>
          </a:p>
        </p:txBody>
      </p:sp>
      <p:sp>
        <p:nvSpPr>
          <p:cNvPr id="237" name="Šipka"/>
          <p:cNvSpPr/>
          <p:nvPr/>
        </p:nvSpPr>
        <p:spPr>
          <a:xfrm rot="10800000">
            <a:off x="3720944" y="4751371"/>
            <a:ext cx="689197" cy="537923"/>
          </a:xfrm>
          <a:prstGeom prst="rightArrow">
            <a:avLst>
              <a:gd name="adj1" fmla="val 32000"/>
              <a:gd name="adj2" fmla="val 105848"/>
            </a:avLst>
          </a:prstGeom>
          <a:solidFill>
            <a:srgbClr val="000000"/>
          </a:solidFill>
          <a:ln w="25400">
            <a:solidFill>
              <a:srgbClr val="000000"/>
            </a:solidFill>
          </a:ln>
        </p:spPr>
        <p:txBody>
          <a:bodyPr lIns="45719" rIns="45719"/>
          <a:lstStyle/>
          <a:p>
            <a:pPr/>
          </a:p>
        </p:txBody>
      </p:sp>
      <p:sp>
        <p:nvSpPr>
          <p:cNvPr id="238" name="Šipka"/>
          <p:cNvSpPr/>
          <p:nvPr/>
        </p:nvSpPr>
        <p:spPr>
          <a:xfrm>
            <a:off x="7246099" y="4537448"/>
            <a:ext cx="742911" cy="537924"/>
          </a:xfrm>
          <a:prstGeom prst="rightArrow">
            <a:avLst>
              <a:gd name="adj1" fmla="val 32000"/>
              <a:gd name="adj2" fmla="val 105848"/>
            </a:avLst>
          </a:prstGeom>
          <a:solidFill>
            <a:srgbClr val="000000"/>
          </a:solidFill>
          <a:ln w="25400">
            <a:solidFill>
              <a:srgbClr val="000000"/>
            </a:solidFill>
          </a:ln>
        </p:spPr>
        <p:txBody>
          <a:bodyPr lIns="45719" rIns="45719"/>
          <a:lstStyle/>
          <a:p>
            <a:pPr/>
          </a:p>
        </p:txBody>
      </p:sp>
      <p:sp>
        <p:nvSpPr>
          <p:cNvPr id="239" name="Šipka"/>
          <p:cNvSpPr/>
          <p:nvPr/>
        </p:nvSpPr>
        <p:spPr>
          <a:xfrm rot="16200000">
            <a:off x="9220110" y="2329955"/>
            <a:ext cx="397488" cy="537924"/>
          </a:xfrm>
          <a:prstGeom prst="rightArrow">
            <a:avLst>
              <a:gd name="adj1" fmla="val 32000"/>
              <a:gd name="adj2" fmla="val 143245"/>
            </a:avLst>
          </a:prstGeom>
          <a:solidFill>
            <a:schemeClr val="accent4">
              <a:lumOff val="8823"/>
            </a:schemeClr>
          </a:solidFill>
          <a:ln w="25400">
            <a:solidFill>
              <a:srgbClr val="000000"/>
            </a:solidFill>
          </a:ln>
        </p:spPr>
        <p:txBody>
          <a:bodyPr lIns="45719" rIns="45719"/>
          <a:lstStyle/>
          <a:p>
            <a:pPr/>
          </a:p>
        </p:txBody>
      </p:sp>
      <p:sp>
        <p:nvSpPr>
          <p:cNvPr id="240" name="Šipka"/>
          <p:cNvSpPr/>
          <p:nvPr/>
        </p:nvSpPr>
        <p:spPr>
          <a:xfrm rot="5400000">
            <a:off x="5617512" y="2329955"/>
            <a:ext cx="397488" cy="537924"/>
          </a:xfrm>
          <a:prstGeom prst="rightArrow">
            <a:avLst>
              <a:gd name="adj1" fmla="val 32000"/>
              <a:gd name="adj2" fmla="val 143245"/>
            </a:avLst>
          </a:prstGeom>
          <a:solidFill>
            <a:srgbClr val="000000"/>
          </a:solidFill>
          <a:ln w="25400">
            <a:solidFill>
              <a:srgbClr val="000000"/>
            </a:solidFill>
          </a:ln>
        </p:spPr>
        <p:txBody>
          <a:bodyPr lIns="45719" rIns="45719"/>
          <a:lstStyle/>
          <a:p>
            <a:pPr/>
          </a:p>
        </p:txBody>
      </p:sp>
      <p:sp>
        <p:nvSpPr>
          <p:cNvPr id="241" name="Šipka"/>
          <p:cNvSpPr/>
          <p:nvPr/>
        </p:nvSpPr>
        <p:spPr>
          <a:xfrm rot="16200000">
            <a:off x="6083915" y="4391507"/>
            <a:ext cx="1938637" cy="537924"/>
          </a:xfrm>
          <a:prstGeom prst="rightArrow">
            <a:avLst>
              <a:gd name="adj1" fmla="val 32000"/>
              <a:gd name="adj2" fmla="val 105848"/>
            </a:avLst>
          </a:prstGeom>
          <a:solidFill>
            <a:srgbClr val="000000"/>
          </a:solidFill>
          <a:ln w="25400">
            <a:solidFill>
              <a:srgbClr val="000000"/>
            </a:solidFill>
          </a:ln>
        </p:spPr>
        <p:txBody>
          <a:bodyPr lIns="45719" rIns="45719"/>
          <a:lstStyle/>
          <a:p>
            <a:pPr/>
          </a:p>
        </p:txBody>
      </p:sp>
      <p:sp>
        <p:nvSpPr>
          <p:cNvPr id="242" name="Šipka"/>
          <p:cNvSpPr/>
          <p:nvPr/>
        </p:nvSpPr>
        <p:spPr>
          <a:xfrm rot="18166608">
            <a:off x="3283645" y="3933669"/>
            <a:ext cx="1588702" cy="537924"/>
          </a:xfrm>
          <a:prstGeom prst="rightArrow">
            <a:avLst>
              <a:gd name="adj1" fmla="val 32000"/>
              <a:gd name="adj2" fmla="val 105848"/>
            </a:avLst>
          </a:prstGeom>
          <a:solidFill>
            <a:srgbClr val="000000"/>
          </a:solidFill>
          <a:ln w="25400">
            <a:solidFill>
              <a:srgbClr val="000000"/>
            </a:solidFill>
          </a:ln>
        </p:spPr>
        <p:txBody>
          <a:bodyPr lIns="45719" rIns="45719"/>
          <a:lstStyle/>
          <a:p>
            <a:pP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4" name="Číslo snímku"/>
          <p:cNvSpPr txBox="1"/>
          <p:nvPr>
            <p:ph type="sldNum" sz="quarter" idx="2"/>
          </p:nvPr>
        </p:nvSpPr>
        <p:spPr>
          <a:xfrm>
            <a:off x="414000" y="6267592"/>
            <a:ext cx="127001" cy="172816"/>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45" name="Problém českého prostředí – absentuje i odborná diskuze o mediální etice (až do nedávné doby i akademická), chybí i standardní samoregulační mechanismy (tisková rada, respektovaná profesní organizace atd.)"/>
          <p:cNvSpPr txBox="1"/>
          <p:nvPr>
            <p:ph type="body" sz="quarter" idx="1"/>
          </p:nvPr>
        </p:nvSpPr>
        <p:spPr>
          <a:xfrm>
            <a:off x="415199" y="1773271"/>
            <a:ext cx="11361602" cy="698498"/>
          </a:xfrm>
          <a:prstGeom prst="rect">
            <a:avLst/>
          </a:prstGeom>
        </p:spPr>
        <p:txBody>
          <a:bodyPr/>
          <a:lstStyle>
            <a:lvl1pPr algn="ctr" defTabSz="685800">
              <a:defRPr sz="1800"/>
            </a:lvl1pPr>
          </a:lstStyle>
          <a:p>
            <a:pPr/>
            <a:r>
              <a:t>Problém českého prostředí – absentuje i odborná diskuze o mediální etice (až do nedávné doby i akademická), chybí i standardní samoregulační mechanismy (tisková rada, respektovaná profesní organizace atd.)</a:t>
            </a:r>
          </a:p>
        </p:txBody>
      </p:sp>
      <p:sp>
        <p:nvSpPr>
          <p:cNvPr id="246" name="problematická situace pramení v “triumfalismu svobody” 90. let 20. století; až do opoziční smlouvy média hrají roli “budovatelů státu”, odtrženost od mezinárodního prostředí, spoléhání na intuitivní přístup, nízká solidarita mediálních profesionálů (konk"/>
          <p:cNvSpPr txBox="1"/>
          <p:nvPr/>
        </p:nvSpPr>
        <p:spPr>
          <a:xfrm>
            <a:off x="1000924" y="2770777"/>
            <a:ext cx="10349770" cy="257067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lstStyle>
          <a:p>
            <a:pPr/>
            <a:r>
              <a:t>problematická situace pramení v “triumfalismu svobody” 90. let 20. století; až do opoziční smlouvy média hrají roli “budovatelů státu”, odtrženost od mezinárodního prostředí, spoléhání na intuitivní přístup, nízká solidarita mediálních profesionálů (konkurenční prostředí), prvních dvacet let neschopnost univerzit provádět smysluplnou mediální kritiku (to vede k nedůvěře k akademickému prostředí), výrazná mocenská převaha generace 90. let ve vedoucích funkcích…*</a:t>
            </a:r>
          </a:p>
        </p:txBody>
      </p:sp>
      <p:sp>
        <p:nvSpPr>
          <p:cNvPr id="247" name="*zjištění vyplývají z výzkumu MEDIADELCOM (Horizon 2020), prováděného na KMSŽ FSS MUNI, výzkumné rozhovory s mediálními profesionály v ČR"/>
          <p:cNvSpPr txBox="1"/>
          <p:nvPr/>
        </p:nvSpPr>
        <p:spPr>
          <a:xfrm>
            <a:off x="679066" y="6221872"/>
            <a:ext cx="10301472" cy="264256"/>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spcBef>
                <a:spcPts val="400"/>
              </a:spcBef>
              <a:defRPr sz="1200"/>
            </a:lvl1pPr>
          </a:lstStyle>
          <a:p>
            <a:pPr/>
            <a:r>
              <a:t>*zjištění vyplývají z výzkumu MEDIADELCOM (Horizon 2020), prováděného na KMSŽ FSS MUNI, výzkumné rozhovory s mediálními profesionály v ČR</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Prezentace_MU_CZ">
  <a:themeElements>
    <a:clrScheme name="Prezentace_MU_CZ">
      <a:dk1>
        <a:srgbClr val="000000"/>
      </a:dk1>
      <a:lt1>
        <a:srgbClr val="FFFFFF"/>
      </a:lt1>
      <a:dk2>
        <a:srgbClr val="A7A7A7"/>
      </a:dk2>
      <a:lt2>
        <a:srgbClr val="535353"/>
      </a:lt2>
      <a:accent1>
        <a:srgbClr val="0000DC"/>
      </a:accent1>
      <a:accent2>
        <a:srgbClr val="F01928"/>
      </a:accent2>
      <a:accent3>
        <a:srgbClr val="00AF3F"/>
      </a:accent3>
      <a:accent4>
        <a:srgbClr val="4BC8FF"/>
      </a:accent4>
      <a:accent5>
        <a:srgbClr val="FF7300"/>
      </a:accent5>
      <a:accent6>
        <a:srgbClr val="B9006E"/>
      </a:accent6>
      <a:hlink>
        <a:srgbClr val="0000FF"/>
      </a:hlink>
      <a:folHlink>
        <a:srgbClr val="FF00FF"/>
      </a:folHlink>
    </a:clrScheme>
    <a:fontScheme name="Prezentace_MU_CZ">
      <a:majorFont>
        <a:latin typeface="Arial"/>
        <a:ea typeface="Arial"/>
        <a:cs typeface="Arial"/>
      </a:majorFont>
      <a:minorFont>
        <a:latin typeface="Helvetica"/>
        <a:ea typeface="Helvetica"/>
        <a:cs typeface="Helvetica"/>
      </a:minorFont>
    </a:fontScheme>
    <a:fmtScheme name="Prezentace_MU_C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Prezentace_MU_CZ">
  <a:themeElements>
    <a:clrScheme name="Prezentace_MU_CZ">
      <a:dk1>
        <a:srgbClr val="000000"/>
      </a:dk1>
      <a:lt1>
        <a:srgbClr val="FFFFFF"/>
      </a:lt1>
      <a:dk2>
        <a:srgbClr val="A7A7A7"/>
      </a:dk2>
      <a:lt2>
        <a:srgbClr val="535353"/>
      </a:lt2>
      <a:accent1>
        <a:srgbClr val="0000DC"/>
      </a:accent1>
      <a:accent2>
        <a:srgbClr val="F01928"/>
      </a:accent2>
      <a:accent3>
        <a:srgbClr val="00AF3F"/>
      </a:accent3>
      <a:accent4>
        <a:srgbClr val="4BC8FF"/>
      </a:accent4>
      <a:accent5>
        <a:srgbClr val="FF7300"/>
      </a:accent5>
      <a:accent6>
        <a:srgbClr val="B9006E"/>
      </a:accent6>
      <a:hlink>
        <a:srgbClr val="0000FF"/>
      </a:hlink>
      <a:folHlink>
        <a:srgbClr val="FF00FF"/>
      </a:folHlink>
    </a:clrScheme>
    <a:fontScheme name="Prezentace_MU_CZ">
      <a:majorFont>
        <a:latin typeface="Arial"/>
        <a:ea typeface="Arial"/>
        <a:cs typeface="Arial"/>
      </a:majorFont>
      <a:minorFont>
        <a:latin typeface="Helvetica"/>
        <a:ea typeface="Helvetica"/>
        <a:cs typeface="Helvetica"/>
      </a:minorFont>
    </a:fontScheme>
    <a:fmtScheme name="Prezentace_MU_C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