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4" r:id="rId3"/>
    <p:sldId id="257" r:id="rId4"/>
    <p:sldId id="258" r:id="rId5"/>
    <p:sldId id="261" r:id="rId6"/>
    <p:sldId id="271" r:id="rId7"/>
    <p:sldId id="266" r:id="rId8"/>
    <p:sldId id="272" r:id="rId9"/>
    <p:sldId id="273" r:id="rId10"/>
    <p:sldId id="278" r:id="rId11"/>
    <p:sldId id="279" r:id="rId12"/>
    <p:sldId id="280" r:id="rId13"/>
    <p:sldId id="299" r:id="rId14"/>
    <p:sldId id="274" r:id="rId15"/>
    <p:sldId id="275" r:id="rId16"/>
    <p:sldId id="276" r:id="rId17"/>
    <p:sldId id="286" r:id="rId18"/>
    <p:sldId id="281" r:id="rId19"/>
    <p:sldId id="287" r:id="rId20"/>
    <p:sldId id="283" r:id="rId21"/>
    <p:sldId id="298" r:id="rId22"/>
    <p:sldId id="289" r:id="rId23"/>
    <p:sldId id="309" r:id="rId24"/>
    <p:sldId id="288" r:id="rId25"/>
    <p:sldId id="290" r:id="rId26"/>
    <p:sldId id="259" r:id="rId27"/>
    <p:sldId id="262" r:id="rId28"/>
    <p:sldId id="267" r:id="rId29"/>
    <p:sldId id="268" r:id="rId30"/>
    <p:sldId id="269" r:id="rId31"/>
    <p:sldId id="270" r:id="rId32"/>
    <p:sldId id="302" r:id="rId33"/>
    <p:sldId id="292" r:id="rId34"/>
    <p:sldId id="260" r:id="rId35"/>
    <p:sldId id="263" r:id="rId36"/>
    <p:sldId id="293" r:id="rId37"/>
    <p:sldId id="305" r:id="rId38"/>
    <p:sldId id="306" r:id="rId39"/>
    <p:sldId id="307" r:id="rId40"/>
    <p:sldId id="308" r:id="rId41"/>
    <p:sldId id="284" r:id="rId42"/>
    <p:sldId id="295" r:id="rId43"/>
    <p:sldId id="294" r:id="rId44"/>
    <p:sldId id="297" r:id="rId45"/>
    <p:sldId id="296" r:id="rId46"/>
    <p:sldId id="265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48B94B3-10C5-814F-B06F-9AAEACF4AE2C}">
          <p14:sldIdLst>
            <p14:sldId id="256"/>
            <p14:sldId id="264"/>
            <p14:sldId id="257"/>
          </p14:sldIdLst>
        </p14:section>
        <p14:section name="Dokumentární tvorba v sociálním kontextu" id="{D2A29B10-F3F9-4B43-9C14-24D594FDC629}">
          <p14:sldIdLst>
            <p14:sldId id="258"/>
            <p14:sldId id="261"/>
            <p14:sldId id="271"/>
            <p14:sldId id="266"/>
            <p14:sldId id="272"/>
            <p14:sldId id="273"/>
            <p14:sldId id="278"/>
            <p14:sldId id="279"/>
            <p14:sldId id="280"/>
            <p14:sldId id="299"/>
            <p14:sldId id="274"/>
            <p14:sldId id="275"/>
            <p14:sldId id="276"/>
            <p14:sldId id="286"/>
            <p14:sldId id="281"/>
            <p14:sldId id="287"/>
            <p14:sldId id="283"/>
            <p14:sldId id="298"/>
            <p14:sldId id="289"/>
            <p14:sldId id="309"/>
            <p14:sldId id="288"/>
            <p14:sldId id="290"/>
          </p14:sldIdLst>
        </p14:section>
        <p14:section name="Dokumentární film etika" id="{E4F514F0-7A61-F64A-AFB3-CBD80756EC6C}">
          <p14:sldIdLst>
            <p14:sldId id="259"/>
            <p14:sldId id="262"/>
            <p14:sldId id="267"/>
            <p14:sldId id="268"/>
            <p14:sldId id="269"/>
            <p14:sldId id="270"/>
            <p14:sldId id="302"/>
            <p14:sldId id="292"/>
          </p14:sldIdLst>
        </p14:section>
        <p14:section name="Etika v praxi" id="{57EF87FB-4C64-3F46-941A-05C1C5E7D461}">
          <p14:sldIdLst>
            <p14:sldId id="260"/>
            <p14:sldId id="263"/>
            <p14:sldId id="293"/>
            <p14:sldId id="305"/>
            <p14:sldId id="306"/>
            <p14:sldId id="307"/>
            <p14:sldId id="308"/>
            <p14:sldId id="284"/>
            <p14:sldId id="295"/>
            <p14:sldId id="294"/>
            <p14:sldId id="297"/>
            <p14:sldId id="296"/>
          </p14:sldIdLst>
        </p14:section>
        <p14:section name="Konec" id="{30E35F29-ABBC-0A42-B709-6E8EE59C79F5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599"/>
  </p:normalViewPr>
  <p:slideViewPr>
    <p:cSldViewPr snapToGrid="0">
      <p:cViewPr varScale="1">
        <p:scale>
          <a:sx n="106" d="100"/>
          <a:sy n="10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F5D77-F6AF-F34E-9929-E2AA61CACBE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9AE6E457-8D30-1D42-AA3C-7C3A11191096}">
      <dgm:prSet phldrT="[Text]" custT="1"/>
      <dgm:spPr/>
      <dgm:t>
        <a:bodyPr anchor="t"/>
        <a:lstStyle/>
        <a:p>
          <a: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  <a:t>liberální</a:t>
          </a:r>
          <a:b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(19. stol)</a:t>
          </a:r>
          <a:endParaRPr lang="cs-CZ" sz="33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37DE7F85-ECB3-DC4A-B7DC-E5433BB2117E}" type="parTrans" cxnId="{54E384B9-6256-AC49-8E94-3C1262538E60}">
      <dgm:prSet/>
      <dgm:spPr/>
      <dgm:t>
        <a:bodyPr/>
        <a:lstStyle/>
        <a:p>
          <a:endParaRPr lang="cs-CZ"/>
        </a:p>
      </dgm:t>
    </dgm:pt>
    <dgm:pt modelId="{C981D661-6FF2-DD4A-9F26-D5F7ABB996DD}" type="sibTrans" cxnId="{54E384B9-6256-AC49-8E94-3C1262538E60}">
      <dgm:prSet/>
      <dgm:spPr/>
      <dgm:t>
        <a:bodyPr/>
        <a:lstStyle/>
        <a:p>
          <a:endParaRPr lang="cs-CZ"/>
        </a:p>
      </dgm:t>
    </dgm:pt>
    <dgm:pt modelId="{C0A67189-334A-F34D-A92A-65477BE6A034}">
      <dgm:prSet phldrT="[Text]" custT="1"/>
      <dgm:spPr/>
      <dgm:t>
        <a:bodyPr anchor="b"/>
        <a:lstStyle/>
        <a:p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organizovaný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(1870–1970s)</a:t>
          </a:r>
          <a:endParaRPr lang="cs-CZ" sz="31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D2CE6B82-D723-D541-BAB9-BCDE36522048}" type="parTrans" cxnId="{4AA6CE43-8F3B-1B44-A6E3-151ACCFD8EE8}">
      <dgm:prSet/>
      <dgm:spPr/>
      <dgm:t>
        <a:bodyPr/>
        <a:lstStyle/>
        <a:p>
          <a:endParaRPr lang="cs-CZ"/>
        </a:p>
      </dgm:t>
    </dgm:pt>
    <dgm:pt modelId="{BA7BA9A8-E4D9-134C-B31A-0D0FE0474D0B}" type="sibTrans" cxnId="{4AA6CE43-8F3B-1B44-A6E3-151ACCFD8EE8}">
      <dgm:prSet/>
      <dgm:spPr/>
      <dgm:t>
        <a:bodyPr/>
        <a:lstStyle/>
        <a:p>
          <a:endParaRPr lang="cs-CZ"/>
        </a:p>
      </dgm:t>
    </dgm:pt>
    <dgm:pt modelId="{17E875AF-901A-A542-9E1E-C3E705615F12}">
      <dgm:prSet phldrT="[Text]" custT="1"/>
      <dgm:spPr/>
      <dgm:t>
        <a:bodyPr anchor="t"/>
        <a:lstStyle/>
        <a:p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neoliberální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(od 1970s dodnes)</a:t>
          </a:r>
          <a:endParaRPr lang="cs-CZ" sz="31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FCC72AD3-71BD-6344-B690-DE60A2746159}" type="parTrans" cxnId="{F59308A8-7470-0B4F-978C-33960AFE9443}">
      <dgm:prSet/>
      <dgm:spPr/>
      <dgm:t>
        <a:bodyPr/>
        <a:lstStyle/>
        <a:p>
          <a:endParaRPr lang="cs-CZ"/>
        </a:p>
      </dgm:t>
    </dgm:pt>
    <dgm:pt modelId="{498348C2-45A5-F04E-90EF-5ECD1F7B3059}" type="sibTrans" cxnId="{F59308A8-7470-0B4F-978C-33960AFE9443}">
      <dgm:prSet/>
      <dgm:spPr/>
      <dgm:t>
        <a:bodyPr/>
        <a:lstStyle/>
        <a:p>
          <a:endParaRPr lang="cs-CZ"/>
        </a:p>
      </dgm:t>
    </dgm:pt>
    <dgm:pt modelId="{68B3B37A-CDEB-2D4F-8822-A99D3AC9CD6E}" type="pres">
      <dgm:prSet presAssocID="{53EF5D77-F6AF-F34E-9929-E2AA61CACBE2}" presName="Name0" presStyleCnt="0">
        <dgm:presLayoutVars>
          <dgm:dir/>
          <dgm:resizeHandles val="exact"/>
        </dgm:presLayoutVars>
      </dgm:prSet>
      <dgm:spPr/>
    </dgm:pt>
    <dgm:pt modelId="{1E2BE366-F123-1243-886E-062A33F0DA0A}" type="pres">
      <dgm:prSet presAssocID="{53EF5D77-F6AF-F34E-9929-E2AA61CACBE2}" presName="arrow" presStyleLbl="bgShp" presStyleIdx="0" presStyleCnt="1" custLinFactNeighborX="11615" custLinFactNeighborY="0"/>
      <dgm:spPr>
        <a:solidFill>
          <a:schemeClr val="accent2">
            <a:lumMod val="40000"/>
            <a:lumOff val="60000"/>
            <a:alpha val="68005"/>
          </a:schemeClr>
        </a:solidFill>
      </dgm:spPr>
    </dgm:pt>
    <dgm:pt modelId="{1FCA51CC-EE4A-5A4C-88FD-F666D5F3F4E8}" type="pres">
      <dgm:prSet presAssocID="{53EF5D77-F6AF-F34E-9929-E2AA61CACBE2}" presName="points" presStyleCnt="0"/>
      <dgm:spPr/>
    </dgm:pt>
    <dgm:pt modelId="{C5F96709-DF95-C64E-965A-413BA74E147E}" type="pres">
      <dgm:prSet presAssocID="{9AE6E457-8D30-1D42-AA3C-7C3A11191096}" presName="compositeA" presStyleCnt="0"/>
      <dgm:spPr/>
    </dgm:pt>
    <dgm:pt modelId="{3B1AA95B-9235-0542-A6C1-EDF0AD72C524}" type="pres">
      <dgm:prSet presAssocID="{9AE6E457-8D30-1D42-AA3C-7C3A11191096}" presName="textA" presStyleLbl="revTx" presStyleIdx="0" presStyleCnt="3">
        <dgm:presLayoutVars>
          <dgm:bulletEnabled val="1"/>
        </dgm:presLayoutVars>
      </dgm:prSet>
      <dgm:spPr/>
    </dgm:pt>
    <dgm:pt modelId="{2A9038B9-BD0E-6947-BCAB-2F16B810AB86}" type="pres">
      <dgm:prSet presAssocID="{9AE6E457-8D30-1D42-AA3C-7C3A11191096}" presName="circleA" presStyleLbl="node1" presStyleIdx="0" presStyleCnt="3"/>
      <dgm:spPr>
        <a:solidFill>
          <a:schemeClr val="bg2">
            <a:lumMod val="90000"/>
          </a:schemeClr>
        </a:solidFill>
        <a:ln>
          <a:noFill/>
        </a:ln>
      </dgm:spPr>
    </dgm:pt>
    <dgm:pt modelId="{FA014F5F-66D8-4D4D-BAB8-434B6B2F647F}" type="pres">
      <dgm:prSet presAssocID="{9AE6E457-8D30-1D42-AA3C-7C3A11191096}" presName="spaceA" presStyleCnt="0"/>
      <dgm:spPr/>
    </dgm:pt>
    <dgm:pt modelId="{38809D9D-F674-C943-A588-0F2A7B4D0FF6}" type="pres">
      <dgm:prSet presAssocID="{C981D661-6FF2-DD4A-9F26-D5F7ABB996DD}" presName="space" presStyleCnt="0"/>
      <dgm:spPr/>
    </dgm:pt>
    <dgm:pt modelId="{511D2BB7-50D9-884D-8624-014BF980336F}" type="pres">
      <dgm:prSet presAssocID="{C0A67189-334A-F34D-A92A-65477BE6A034}" presName="compositeB" presStyleCnt="0"/>
      <dgm:spPr/>
    </dgm:pt>
    <dgm:pt modelId="{8B27B403-7C75-A247-BEF4-8682D4F88660}" type="pres">
      <dgm:prSet presAssocID="{C0A67189-334A-F34D-A92A-65477BE6A034}" presName="textB" presStyleLbl="revTx" presStyleIdx="1" presStyleCnt="3">
        <dgm:presLayoutVars>
          <dgm:bulletEnabled val="1"/>
        </dgm:presLayoutVars>
      </dgm:prSet>
      <dgm:spPr/>
    </dgm:pt>
    <dgm:pt modelId="{99E1A767-FCE6-5B4A-8510-4FF9B069319A}" type="pres">
      <dgm:prSet presAssocID="{C0A67189-334A-F34D-A92A-65477BE6A034}" presName="circleB" presStyleLbl="node1" presStyleIdx="1" presStyleCnt="3"/>
      <dgm:spPr>
        <a:solidFill>
          <a:schemeClr val="bg2">
            <a:lumMod val="50000"/>
          </a:schemeClr>
        </a:solidFill>
        <a:ln>
          <a:noFill/>
        </a:ln>
      </dgm:spPr>
    </dgm:pt>
    <dgm:pt modelId="{6195CEC9-35DD-2642-8FCC-0594DC71E0C2}" type="pres">
      <dgm:prSet presAssocID="{C0A67189-334A-F34D-A92A-65477BE6A034}" presName="spaceB" presStyleCnt="0"/>
      <dgm:spPr/>
    </dgm:pt>
    <dgm:pt modelId="{037F87E8-AF48-2641-B0AE-19906EFD73EF}" type="pres">
      <dgm:prSet presAssocID="{BA7BA9A8-E4D9-134C-B31A-0D0FE0474D0B}" presName="space" presStyleCnt="0"/>
      <dgm:spPr/>
    </dgm:pt>
    <dgm:pt modelId="{22021962-A6B2-1C4C-8B99-04107537E531}" type="pres">
      <dgm:prSet presAssocID="{17E875AF-901A-A542-9E1E-C3E705615F12}" presName="compositeA" presStyleCnt="0"/>
      <dgm:spPr/>
    </dgm:pt>
    <dgm:pt modelId="{5C18327C-CCDB-8248-9B65-64EFCCA93233}" type="pres">
      <dgm:prSet presAssocID="{17E875AF-901A-A542-9E1E-C3E705615F12}" presName="textA" presStyleLbl="revTx" presStyleIdx="2" presStyleCnt="3">
        <dgm:presLayoutVars>
          <dgm:bulletEnabled val="1"/>
        </dgm:presLayoutVars>
      </dgm:prSet>
      <dgm:spPr/>
    </dgm:pt>
    <dgm:pt modelId="{B375E499-0CA0-A04B-9AD5-183DC5593073}" type="pres">
      <dgm:prSet presAssocID="{17E875AF-901A-A542-9E1E-C3E705615F12}" presName="circleA" presStyleLbl="node1" presStyleIdx="2" presStyleCnt="3"/>
      <dgm:spPr>
        <a:solidFill>
          <a:schemeClr val="tx1">
            <a:lumMod val="95000"/>
            <a:lumOff val="5000"/>
          </a:schemeClr>
        </a:solidFill>
        <a:ln>
          <a:noFill/>
        </a:ln>
      </dgm:spPr>
    </dgm:pt>
    <dgm:pt modelId="{BAB99BEE-0050-F34E-A014-3544DCD3BCE8}" type="pres">
      <dgm:prSet presAssocID="{17E875AF-901A-A542-9E1E-C3E705615F12}" presName="spaceA" presStyleCnt="0"/>
      <dgm:spPr/>
    </dgm:pt>
  </dgm:ptLst>
  <dgm:cxnLst>
    <dgm:cxn modelId="{21157E35-A5CC-8D4E-A332-D5042D580A14}" type="presOf" srcId="{17E875AF-901A-A542-9E1E-C3E705615F12}" destId="{5C18327C-CCDB-8248-9B65-64EFCCA93233}" srcOrd="0" destOrd="0" presId="urn:microsoft.com/office/officeart/2005/8/layout/hProcess11"/>
    <dgm:cxn modelId="{4AA6CE43-8F3B-1B44-A6E3-151ACCFD8EE8}" srcId="{53EF5D77-F6AF-F34E-9929-E2AA61CACBE2}" destId="{C0A67189-334A-F34D-A92A-65477BE6A034}" srcOrd="1" destOrd="0" parTransId="{D2CE6B82-D723-D541-BAB9-BCDE36522048}" sibTransId="{BA7BA9A8-E4D9-134C-B31A-0D0FE0474D0B}"/>
    <dgm:cxn modelId="{0374F747-5E4E-4A48-85AF-D8C41F445E93}" type="presOf" srcId="{53EF5D77-F6AF-F34E-9929-E2AA61CACBE2}" destId="{68B3B37A-CDEB-2D4F-8822-A99D3AC9CD6E}" srcOrd="0" destOrd="0" presId="urn:microsoft.com/office/officeart/2005/8/layout/hProcess11"/>
    <dgm:cxn modelId="{F59308A8-7470-0B4F-978C-33960AFE9443}" srcId="{53EF5D77-F6AF-F34E-9929-E2AA61CACBE2}" destId="{17E875AF-901A-A542-9E1E-C3E705615F12}" srcOrd="2" destOrd="0" parTransId="{FCC72AD3-71BD-6344-B690-DE60A2746159}" sibTransId="{498348C2-45A5-F04E-90EF-5ECD1F7B3059}"/>
    <dgm:cxn modelId="{54E384B9-6256-AC49-8E94-3C1262538E60}" srcId="{53EF5D77-F6AF-F34E-9929-E2AA61CACBE2}" destId="{9AE6E457-8D30-1D42-AA3C-7C3A11191096}" srcOrd="0" destOrd="0" parTransId="{37DE7F85-ECB3-DC4A-B7DC-E5433BB2117E}" sibTransId="{C981D661-6FF2-DD4A-9F26-D5F7ABB996DD}"/>
    <dgm:cxn modelId="{72C156C1-DD72-AF4B-8A4D-80F5F91E5D78}" type="presOf" srcId="{C0A67189-334A-F34D-A92A-65477BE6A034}" destId="{8B27B403-7C75-A247-BEF4-8682D4F88660}" srcOrd="0" destOrd="0" presId="urn:microsoft.com/office/officeart/2005/8/layout/hProcess11"/>
    <dgm:cxn modelId="{771E39D6-D7CA-7D41-8C05-24A10AFD1A1C}" type="presOf" srcId="{9AE6E457-8D30-1D42-AA3C-7C3A11191096}" destId="{3B1AA95B-9235-0542-A6C1-EDF0AD72C524}" srcOrd="0" destOrd="0" presId="urn:microsoft.com/office/officeart/2005/8/layout/hProcess11"/>
    <dgm:cxn modelId="{913CBDA4-DB97-E04F-9937-129F2BE3091C}" type="presParOf" srcId="{68B3B37A-CDEB-2D4F-8822-A99D3AC9CD6E}" destId="{1E2BE366-F123-1243-886E-062A33F0DA0A}" srcOrd="0" destOrd="0" presId="urn:microsoft.com/office/officeart/2005/8/layout/hProcess11"/>
    <dgm:cxn modelId="{53C54371-4268-C74D-903F-BC4D5B4B6256}" type="presParOf" srcId="{68B3B37A-CDEB-2D4F-8822-A99D3AC9CD6E}" destId="{1FCA51CC-EE4A-5A4C-88FD-F666D5F3F4E8}" srcOrd="1" destOrd="0" presId="urn:microsoft.com/office/officeart/2005/8/layout/hProcess11"/>
    <dgm:cxn modelId="{ECE7D203-2A57-094B-96B5-FB5E0AEDA05E}" type="presParOf" srcId="{1FCA51CC-EE4A-5A4C-88FD-F666D5F3F4E8}" destId="{C5F96709-DF95-C64E-965A-413BA74E147E}" srcOrd="0" destOrd="0" presId="urn:microsoft.com/office/officeart/2005/8/layout/hProcess11"/>
    <dgm:cxn modelId="{39C5B370-D401-3641-A0EA-15E0E50C76AE}" type="presParOf" srcId="{C5F96709-DF95-C64E-965A-413BA74E147E}" destId="{3B1AA95B-9235-0542-A6C1-EDF0AD72C524}" srcOrd="0" destOrd="0" presId="urn:microsoft.com/office/officeart/2005/8/layout/hProcess11"/>
    <dgm:cxn modelId="{A5621BEA-88BD-3641-A154-22049838E46D}" type="presParOf" srcId="{C5F96709-DF95-C64E-965A-413BA74E147E}" destId="{2A9038B9-BD0E-6947-BCAB-2F16B810AB86}" srcOrd="1" destOrd="0" presId="urn:microsoft.com/office/officeart/2005/8/layout/hProcess11"/>
    <dgm:cxn modelId="{6EC5CACE-3C2F-CF4A-A39E-73D3095C3549}" type="presParOf" srcId="{C5F96709-DF95-C64E-965A-413BA74E147E}" destId="{FA014F5F-66D8-4D4D-BAB8-434B6B2F647F}" srcOrd="2" destOrd="0" presId="urn:microsoft.com/office/officeart/2005/8/layout/hProcess11"/>
    <dgm:cxn modelId="{833FEF31-4B1B-9C45-896D-5D851AA9C578}" type="presParOf" srcId="{1FCA51CC-EE4A-5A4C-88FD-F666D5F3F4E8}" destId="{38809D9D-F674-C943-A588-0F2A7B4D0FF6}" srcOrd="1" destOrd="0" presId="urn:microsoft.com/office/officeart/2005/8/layout/hProcess11"/>
    <dgm:cxn modelId="{CD5EB3C4-AC99-4346-B12E-F1F4E28012A7}" type="presParOf" srcId="{1FCA51CC-EE4A-5A4C-88FD-F666D5F3F4E8}" destId="{511D2BB7-50D9-884D-8624-014BF980336F}" srcOrd="2" destOrd="0" presId="urn:microsoft.com/office/officeart/2005/8/layout/hProcess11"/>
    <dgm:cxn modelId="{456F4DC8-2316-2046-AD1B-ED91C4F98DC8}" type="presParOf" srcId="{511D2BB7-50D9-884D-8624-014BF980336F}" destId="{8B27B403-7C75-A247-BEF4-8682D4F88660}" srcOrd="0" destOrd="0" presId="urn:microsoft.com/office/officeart/2005/8/layout/hProcess11"/>
    <dgm:cxn modelId="{0F625D67-7952-0E4C-B71E-66AD305C903C}" type="presParOf" srcId="{511D2BB7-50D9-884D-8624-014BF980336F}" destId="{99E1A767-FCE6-5B4A-8510-4FF9B069319A}" srcOrd="1" destOrd="0" presId="urn:microsoft.com/office/officeart/2005/8/layout/hProcess11"/>
    <dgm:cxn modelId="{C6F0A598-C581-1845-9957-5F4CDD6C1D60}" type="presParOf" srcId="{511D2BB7-50D9-884D-8624-014BF980336F}" destId="{6195CEC9-35DD-2642-8FCC-0594DC71E0C2}" srcOrd="2" destOrd="0" presId="urn:microsoft.com/office/officeart/2005/8/layout/hProcess11"/>
    <dgm:cxn modelId="{D1FD7DD3-ADD1-E44F-8187-D5F14997E82F}" type="presParOf" srcId="{1FCA51CC-EE4A-5A4C-88FD-F666D5F3F4E8}" destId="{037F87E8-AF48-2641-B0AE-19906EFD73EF}" srcOrd="3" destOrd="0" presId="urn:microsoft.com/office/officeart/2005/8/layout/hProcess11"/>
    <dgm:cxn modelId="{BD86659C-2828-6F4C-9203-A248B558949E}" type="presParOf" srcId="{1FCA51CC-EE4A-5A4C-88FD-F666D5F3F4E8}" destId="{22021962-A6B2-1C4C-8B99-04107537E531}" srcOrd="4" destOrd="0" presId="urn:microsoft.com/office/officeart/2005/8/layout/hProcess11"/>
    <dgm:cxn modelId="{257838D6-65AB-0549-B75B-9F5A1C962787}" type="presParOf" srcId="{22021962-A6B2-1C4C-8B99-04107537E531}" destId="{5C18327C-CCDB-8248-9B65-64EFCCA93233}" srcOrd="0" destOrd="0" presId="urn:microsoft.com/office/officeart/2005/8/layout/hProcess11"/>
    <dgm:cxn modelId="{111BB3D6-60E9-2245-9643-2485726FA144}" type="presParOf" srcId="{22021962-A6B2-1C4C-8B99-04107537E531}" destId="{B375E499-0CA0-A04B-9AD5-183DC5593073}" srcOrd="1" destOrd="0" presId="urn:microsoft.com/office/officeart/2005/8/layout/hProcess11"/>
    <dgm:cxn modelId="{27F17A15-93B4-C045-8266-8DA5C47AD449}" type="presParOf" srcId="{22021962-A6B2-1C4C-8B99-04107537E531}" destId="{BAB99BEE-0050-F34E-A014-3544DCD3BC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F5D77-F6AF-F34E-9929-E2AA61CACBE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9AE6E457-8D30-1D42-AA3C-7C3A11191096}">
      <dgm:prSet phldrT="[Text]" custT="1"/>
      <dgm:spPr/>
      <dgm:t>
        <a:bodyPr anchor="t"/>
        <a:lstStyle/>
        <a:p>
          <a: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  <a:t>liberální</a:t>
          </a:r>
          <a:b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3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(19. stol)</a:t>
          </a:r>
          <a:endParaRPr lang="cs-CZ" sz="33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37DE7F85-ECB3-DC4A-B7DC-E5433BB2117E}" type="parTrans" cxnId="{54E384B9-6256-AC49-8E94-3C1262538E60}">
      <dgm:prSet/>
      <dgm:spPr/>
      <dgm:t>
        <a:bodyPr/>
        <a:lstStyle/>
        <a:p>
          <a:endParaRPr lang="cs-CZ"/>
        </a:p>
      </dgm:t>
    </dgm:pt>
    <dgm:pt modelId="{C981D661-6FF2-DD4A-9F26-D5F7ABB996DD}" type="sibTrans" cxnId="{54E384B9-6256-AC49-8E94-3C1262538E60}">
      <dgm:prSet/>
      <dgm:spPr/>
      <dgm:t>
        <a:bodyPr/>
        <a:lstStyle/>
        <a:p>
          <a:endParaRPr lang="cs-CZ"/>
        </a:p>
      </dgm:t>
    </dgm:pt>
    <dgm:pt modelId="{C0A67189-334A-F34D-A92A-65477BE6A034}">
      <dgm:prSet phldrT="[Text]" custT="1"/>
      <dgm:spPr/>
      <dgm:t>
        <a:bodyPr anchor="b"/>
        <a:lstStyle/>
        <a:p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organizovaný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(1870–1970s)</a:t>
          </a:r>
          <a:endParaRPr lang="cs-CZ" sz="31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D2CE6B82-D723-D541-BAB9-BCDE36522048}" type="parTrans" cxnId="{4AA6CE43-8F3B-1B44-A6E3-151ACCFD8EE8}">
      <dgm:prSet/>
      <dgm:spPr/>
      <dgm:t>
        <a:bodyPr/>
        <a:lstStyle/>
        <a:p>
          <a:endParaRPr lang="cs-CZ"/>
        </a:p>
      </dgm:t>
    </dgm:pt>
    <dgm:pt modelId="{BA7BA9A8-E4D9-134C-B31A-0D0FE0474D0B}" type="sibTrans" cxnId="{4AA6CE43-8F3B-1B44-A6E3-151ACCFD8EE8}">
      <dgm:prSet/>
      <dgm:spPr/>
      <dgm:t>
        <a:bodyPr/>
        <a:lstStyle/>
        <a:p>
          <a:endParaRPr lang="cs-CZ"/>
        </a:p>
      </dgm:t>
    </dgm:pt>
    <dgm:pt modelId="{17E875AF-901A-A542-9E1E-C3E705615F12}">
      <dgm:prSet phldrT="[Text]" custT="1"/>
      <dgm:spPr/>
      <dgm:t>
        <a:bodyPr anchor="t"/>
        <a:lstStyle/>
        <a:p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neoliberální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dirty="0">
              <a:solidFill>
                <a:schemeClr val="bg1"/>
              </a:solidFill>
              <a:latin typeface="Trebuchet MS" panose="020B0703020202090204" pitchFamily="34" charset="0"/>
            </a:rPr>
            <a:t>(od 1970s dodnes)</a:t>
          </a:r>
          <a:endParaRPr lang="cs-CZ" sz="3100" b="1" i="0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FCC72AD3-71BD-6344-B690-DE60A2746159}" type="parTrans" cxnId="{F59308A8-7470-0B4F-978C-33960AFE9443}">
      <dgm:prSet/>
      <dgm:spPr/>
      <dgm:t>
        <a:bodyPr/>
        <a:lstStyle/>
        <a:p>
          <a:endParaRPr lang="cs-CZ"/>
        </a:p>
      </dgm:t>
    </dgm:pt>
    <dgm:pt modelId="{498348C2-45A5-F04E-90EF-5ECD1F7B3059}" type="sibTrans" cxnId="{F59308A8-7470-0B4F-978C-33960AFE9443}">
      <dgm:prSet/>
      <dgm:spPr/>
      <dgm:t>
        <a:bodyPr/>
        <a:lstStyle/>
        <a:p>
          <a:endParaRPr lang="cs-CZ"/>
        </a:p>
      </dgm:t>
    </dgm:pt>
    <dgm:pt modelId="{68B3B37A-CDEB-2D4F-8822-A99D3AC9CD6E}" type="pres">
      <dgm:prSet presAssocID="{53EF5D77-F6AF-F34E-9929-E2AA61CACBE2}" presName="Name0" presStyleCnt="0">
        <dgm:presLayoutVars>
          <dgm:dir/>
          <dgm:resizeHandles val="exact"/>
        </dgm:presLayoutVars>
      </dgm:prSet>
      <dgm:spPr/>
    </dgm:pt>
    <dgm:pt modelId="{1E2BE366-F123-1243-886E-062A33F0DA0A}" type="pres">
      <dgm:prSet presAssocID="{53EF5D77-F6AF-F34E-9929-E2AA61CACBE2}" presName="arrow" presStyleLbl="bgShp" presStyleIdx="0" presStyleCnt="1" custLinFactNeighborX="11615" custLinFactNeighborY="0"/>
      <dgm:spPr>
        <a:solidFill>
          <a:schemeClr val="accent2">
            <a:lumMod val="40000"/>
            <a:lumOff val="60000"/>
            <a:alpha val="68005"/>
          </a:schemeClr>
        </a:solidFill>
      </dgm:spPr>
    </dgm:pt>
    <dgm:pt modelId="{1FCA51CC-EE4A-5A4C-88FD-F666D5F3F4E8}" type="pres">
      <dgm:prSet presAssocID="{53EF5D77-F6AF-F34E-9929-E2AA61CACBE2}" presName="points" presStyleCnt="0"/>
      <dgm:spPr/>
    </dgm:pt>
    <dgm:pt modelId="{C5F96709-DF95-C64E-965A-413BA74E147E}" type="pres">
      <dgm:prSet presAssocID="{9AE6E457-8D30-1D42-AA3C-7C3A11191096}" presName="compositeA" presStyleCnt="0"/>
      <dgm:spPr/>
    </dgm:pt>
    <dgm:pt modelId="{3B1AA95B-9235-0542-A6C1-EDF0AD72C524}" type="pres">
      <dgm:prSet presAssocID="{9AE6E457-8D30-1D42-AA3C-7C3A11191096}" presName="textA" presStyleLbl="revTx" presStyleIdx="0" presStyleCnt="3">
        <dgm:presLayoutVars>
          <dgm:bulletEnabled val="1"/>
        </dgm:presLayoutVars>
      </dgm:prSet>
      <dgm:spPr/>
    </dgm:pt>
    <dgm:pt modelId="{2A9038B9-BD0E-6947-BCAB-2F16B810AB86}" type="pres">
      <dgm:prSet presAssocID="{9AE6E457-8D30-1D42-AA3C-7C3A11191096}" presName="circleA" presStyleLbl="node1" presStyleIdx="0" presStyleCnt="3"/>
      <dgm:spPr>
        <a:solidFill>
          <a:schemeClr val="bg2">
            <a:lumMod val="90000"/>
          </a:schemeClr>
        </a:solidFill>
        <a:ln>
          <a:noFill/>
        </a:ln>
      </dgm:spPr>
    </dgm:pt>
    <dgm:pt modelId="{FA014F5F-66D8-4D4D-BAB8-434B6B2F647F}" type="pres">
      <dgm:prSet presAssocID="{9AE6E457-8D30-1D42-AA3C-7C3A11191096}" presName="spaceA" presStyleCnt="0"/>
      <dgm:spPr/>
    </dgm:pt>
    <dgm:pt modelId="{38809D9D-F674-C943-A588-0F2A7B4D0FF6}" type="pres">
      <dgm:prSet presAssocID="{C981D661-6FF2-DD4A-9F26-D5F7ABB996DD}" presName="space" presStyleCnt="0"/>
      <dgm:spPr/>
    </dgm:pt>
    <dgm:pt modelId="{511D2BB7-50D9-884D-8624-014BF980336F}" type="pres">
      <dgm:prSet presAssocID="{C0A67189-334A-F34D-A92A-65477BE6A034}" presName="compositeB" presStyleCnt="0"/>
      <dgm:spPr/>
    </dgm:pt>
    <dgm:pt modelId="{8B27B403-7C75-A247-BEF4-8682D4F88660}" type="pres">
      <dgm:prSet presAssocID="{C0A67189-334A-F34D-A92A-65477BE6A034}" presName="textB" presStyleLbl="revTx" presStyleIdx="1" presStyleCnt="3">
        <dgm:presLayoutVars>
          <dgm:bulletEnabled val="1"/>
        </dgm:presLayoutVars>
      </dgm:prSet>
      <dgm:spPr/>
    </dgm:pt>
    <dgm:pt modelId="{99E1A767-FCE6-5B4A-8510-4FF9B069319A}" type="pres">
      <dgm:prSet presAssocID="{C0A67189-334A-F34D-A92A-65477BE6A034}" presName="circleB" presStyleLbl="node1" presStyleIdx="1" presStyleCnt="3"/>
      <dgm:spPr>
        <a:solidFill>
          <a:schemeClr val="bg2">
            <a:lumMod val="50000"/>
          </a:schemeClr>
        </a:solidFill>
        <a:ln>
          <a:noFill/>
        </a:ln>
      </dgm:spPr>
    </dgm:pt>
    <dgm:pt modelId="{6195CEC9-35DD-2642-8FCC-0594DC71E0C2}" type="pres">
      <dgm:prSet presAssocID="{C0A67189-334A-F34D-A92A-65477BE6A034}" presName="spaceB" presStyleCnt="0"/>
      <dgm:spPr/>
    </dgm:pt>
    <dgm:pt modelId="{037F87E8-AF48-2641-B0AE-19906EFD73EF}" type="pres">
      <dgm:prSet presAssocID="{BA7BA9A8-E4D9-134C-B31A-0D0FE0474D0B}" presName="space" presStyleCnt="0"/>
      <dgm:spPr/>
    </dgm:pt>
    <dgm:pt modelId="{22021962-A6B2-1C4C-8B99-04107537E531}" type="pres">
      <dgm:prSet presAssocID="{17E875AF-901A-A542-9E1E-C3E705615F12}" presName="compositeA" presStyleCnt="0"/>
      <dgm:spPr/>
    </dgm:pt>
    <dgm:pt modelId="{5C18327C-CCDB-8248-9B65-64EFCCA93233}" type="pres">
      <dgm:prSet presAssocID="{17E875AF-901A-A542-9E1E-C3E705615F12}" presName="textA" presStyleLbl="revTx" presStyleIdx="2" presStyleCnt="3">
        <dgm:presLayoutVars>
          <dgm:bulletEnabled val="1"/>
        </dgm:presLayoutVars>
      </dgm:prSet>
      <dgm:spPr/>
    </dgm:pt>
    <dgm:pt modelId="{B375E499-0CA0-A04B-9AD5-183DC5593073}" type="pres">
      <dgm:prSet presAssocID="{17E875AF-901A-A542-9E1E-C3E705615F12}" presName="circleA" presStyleLbl="node1" presStyleIdx="2" presStyleCnt="3"/>
      <dgm:spPr>
        <a:solidFill>
          <a:schemeClr val="tx1">
            <a:lumMod val="95000"/>
            <a:lumOff val="5000"/>
          </a:schemeClr>
        </a:solidFill>
        <a:ln>
          <a:noFill/>
        </a:ln>
      </dgm:spPr>
    </dgm:pt>
    <dgm:pt modelId="{BAB99BEE-0050-F34E-A014-3544DCD3BCE8}" type="pres">
      <dgm:prSet presAssocID="{17E875AF-901A-A542-9E1E-C3E705615F12}" presName="spaceA" presStyleCnt="0"/>
      <dgm:spPr/>
    </dgm:pt>
  </dgm:ptLst>
  <dgm:cxnLst>
    <dgm:cxn modelId="{21157E35-A5CC-8D4E-A332-D5042D580A14}" type="presOf" srcId="{17E875AF-901A-A542-9E1E-C3E705615F12}" destId="{5C18327C-CCDB-8248-9B65-64EFCCA93233}" srcOrd="0" destOrd="0" presId="urn:microsoft.com/office/officeart/2005/8/layout/hProcess11"/>
    <dgm:cxn modelId="{4AA6CE43-8F3B-1B44-A6E3-151ACCFD8EE8}" srcId="{53EF5D77-F6AF-F34E-9929-E2AA61CACBE2}" destId="{C0A67189-334A-F34D-A92A-65477BE6A034}" srcOrd="1" destOrd="0" parTransId="{D2CE6B82-D723-D541-BAB9-BCDE36522048}" sibTransId="{BA7BA9A8-E4D9-134C-B31A-0D0FE0474D0B}"/>
    <dgm:cxn modelId="{0374F747-5E4E-4A48-85AF-D8C41F445E93}" type="presOf" srcId="{53EF5D77-F6AF-F34E-9929-E2AA61CACBE2}" destId="{68B3B37A-CDEB-2D4F-8822-A99D3AC9CD6E}" srcOrd="0" destOrd="0" presId="urn:microsoft.com/office/officeart/2005/8/layout/hProcess11"/>
    <dgm:cxn modelId="{F59308A8-7470-0B4F-978C-33960AFE9443}" srcId="{53EF5D77-F6AF-F34E-9929-E2AA61CACBE2}" destId="{17E875AF-901A-A542-9E1E-C3E705615F12}" srcOrd="2" destOrd="0" parTransId="{FCC72AD3-71BD-6344-B690-DE60A2746159}" sibTransId="{498348C2-45A5-F04E-90EF-5ECD1F7B3059}"/>
    <dgm:cxn modelId="{54E384B9-6256-AC49-8E94-3C1262538E60}" srcId="{53EF5D77-F6AF-F34E-9929-E2AA61CACBE2}" destId="{9AE6E457-8D30-1D42-AA3C-7C3A11191096}" srcOrd="0" destOrd="0" parTransId="{37DE7F85-ECB3-DC4A-B7DC-E5433BB2117E}" sibTransId="{C981D661-6FF2-DD4A-9F26-D5F7ABB996DD}"/>
    <dgm:cxn modelId="{72C156C1-DD72-AF4B-8A4D-80F5F91E5D78}" type="presOf" srcId="{C0A67189-334A-F34D-A92A-65477BE6A034}" destId="{8B27B403-7C75-A247-BEF4-8682D4F88660}" srcOrd="0" destOrd="0" presId="urn:microsoft.com/office/officeart/2005/8/layout/hProcess11"/>
    <dgm:cxn modelId="{771E39D6-D7CA-7D41-8C05-24A10AFD1A1C}" type="presOf" srcId="{9AE6E457-8D30-1D42-AA3C-7C3A11191096}" destId="{3B1AA95B-9235-0542-A6C1-EDF0AD72C524}" srcOrd="0" destOrd="0" presId="urn:microsoft.com/office/officeart/2005/8/layout/hProcess11"/>
    <dgm:cxn modelId="{913CBDA4-DB97-E04F-9937-129F2BE3091C}" type="presParOf" srcId="{68B3B37A-CDEB-2D4F-8822-A99D3AC9CD6E}" destId="{1E2BE366-F123-1243-886E-062A33F0DA0A}" srcOrd="0" destOrd="0" presId="urn:microsoft.com/office/officeart/2005/8/layout/hProcess11"/>
    <dgm:cxn modelId="{53C54371-4268-C74D-903F-BC4D5B4B6256}" type="presParOf" srcId="{68B3B37A-CDEB-2D4F-8822-A99D3AC9CD6E}" destId="{1FCA51CC-EE4A-5A4C-88FD-F666D5F3F4E8}" srcOrd="1" destOrd="0" presId="urn:microsoft.com/office/officeart/2005/8/layout/hProcess11"/>
    <dgm:cxn modelId="{ECE7D203-2A57-094B-96B5-FB5E0AEDA05E}" type="presParOf" srcId="{1FCA51CC-EE4A-5A4C-88FD-F666D5F3F4E8}" destId="{C5F96709-DF95-C64E-965A-413BA74E147E}" srcOrd="0" destOrd="0" presId="urn:microsoft.com/office/officeart/2005/8/layout/hProcess11"/>
    <dgm:cxn modelId="{39C5B370-D401-3641-A0EA-15E0E50C76AE}" type="presParOf" srcId="{C5F96709-DF95-C64E-965A-413BA74E147E}" destId="{3B1AA95B-9235-0542-A6C1-EDF0AD72C524}" srcOrd="0" destOrd="0" presId="urn:microsoft.com/office/officeart/2005/8/layout/hProcess11"/>
    <dgm:cxn modelId="{A5621BEA-88BD-3641-A154-22049838E46D}" type="presParOf" srcId="{C5F96709-DF95-C64E-965A-413BA74E147E}" destId="{2A9038B9-BD0E-6947-BCAB-2F16B810AB86}" srcOrd="1" destOrd="0" presId="urn:microsoft.com/office/officeart/2005/8/layout/hProcess11"/>
    <dgm:cxn modelId="{6EC5CACE-3C2F-CF4A-A39E-73D3095C3549}" type="presParOf" srcId="{C5F96709-DF95-C64E-965A-413BA74E147E}" destId="{FA014F5F-66D8-4D4D-BAB8-434B6B2F647F}" srcOrd="2" destOrd="0" presId="urn:microsoft.com/office/officeart/2005/8/layout/hProcess11"/>
    <dgm:cxn modelId="{833FEF31-4B1B-9C45-896D-5D851AA9C578}" type="presParOf" srcId="{1FCA51CC-EE4A-5A4C-88FD-F666D5F3F4E8}" destId="{38809D9D-F674-C943-A588-0F2A7B4D0FF6}" srcOrd="1" destOrd="0" presId="urn:microsoft.com/office/officeart/2005/8/layout/hProcess11"/>
    <dgm:cxn modelId="{CD5EB3C4-AC99-4346-B12E-F1F4E28012A7}" type="presParOf" srcId="{1FCA51CC-EE4A-5A4C-88FD-F666D5F3F4E8}" destId="{511D2BB7-50D9-884D-8624-014BF980336F}" srcOrd="2" destOrd="0" presId="urn:microsoft.com/office/officeart/2005/8/layout/hProcess11"/>
    <dgm:cxn modelId="{456F4DC8-2316-2046-AD1B-ED91C4F98DC8}" type="presParOf" srcId="{511D2BB7-50D9-884D-8624-014BF980336F}" destId="{8B27B403-7C75-A247-BEF4-8682D4F88660}" srcOrd="0" destOrd="0" presId="urn:microsoft.com/office/officeart/2005/8/layout/hProcess11"/>
    <dgm:cxn modelId="{0F625D67-7952-0E4C-B71E-66AD305C903C}" type="presParOf" srcId="{511D2BB7-50D9-884D-8624-014BF980336F}" destId="{99E1A767-FCE6-5B4A-8510-4FF9B069319A}" srcOrd="1" destOrd="0" presId="urn:microsoft.com/office/officeart/2005/8/layout/hProcess11"/>
    <dgm:cxn modelId="{C6F0A598-C581-1845-9957-5F4CDD6C1D60}" type="presParOf" srcId="{511D2BB7-50D9-884D-8624-014BF980336F}" destId="{6195CEC9-35DD-2642-8FCC-0594DC71E0C2}" srcOrd="2" destOrd="0" presId="urn:microsoft.com/office/officeart/2005/8/layout/hProcess11"/>
    <dgm:cxn modelId="{D1FD7DD3-ADD1-E44F-8187-D5F14997E82F}" type="presParOf" srcId="{1FCA51CC-EE4A-5A4C-88FD-F666D5F3F4E8}" destId="{037F87E8-AF48-2641-B0AE-19906EFD73EF}" srcOrd="3" destOrd="0" presId="urn:microsoft.com/office/officeart/2005/8/layout/hProcess11"/>
    <dgm:cxn modelId="{BD86659C-2828-6F4C-9203-A248B558949E}" type="presParOf" srcId="{1FCA51CC-EE4A-5A4C-88FD-F666D5F3F4E8}" destId="{22021962-A6B2-1C4C-8B99-04107537E531}" srcOrd="4" destOrd="0" presId="urn:microsoft.com/office/officeart/2005/8/layout/hProcess11"/>
    <dgm:cxn modelId="{257838D6-65AB-0549-B75B-9F5A1C962787}" type="presParOf" srcId="{22021962-A6B2-1C4C-8B99-04107537E531}" destId="{5C18327C-CCDB-8248-9B65-64EFCCA93233}" srcOrd="0" destOrd="0" presId="urn:microsoft.com/office/officeart/2005/8/layout/hProcess11"/>
    <dgm:cxn modelId="{111BB3D6-60E9-2245-9643-2485726FA144}" type="presParOf" srcId="{22021962-A6B2-1C4C-8B99-04107537E531}" destId="{B375E499-0CA0-A04B-9AD5-183DC5593073}" srcOrd="1" destOrd="0" presId="urn:microsoft.com/office/officeart/2005/8/layout/hProcess11"/>
    <dgm:cxn modelId="{27F17A15-93B4-C045-8266-8DA5C47AD449}" type="presParOf" srcId="{22021962-A6B2-1C4C-8B99-04107537E531}" destId="{BAB99BEE-0050-F34E-A014-3544DCD3BC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C7620-96AC-CE41-AD77-159455579831}" type="doc">
      <dgm:prSet loTypeId="urn:microsoft.com/office/officeart/2005/8/layout/funnel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71329252-F1B9-264E-8FFD-01C5B395494F}">
      <dgm:prSet phldrT="[Text]"/>
      <dgm:spPr/>
      <dgm:t>
        <a:bodyPr/>
        <a:lstStyle/>
        <a:p>
          <a:r>
            <a:rPr lang="cs-CZ" dirty="0"/>
            <a:t>SCIENTISMUS</a:t>
          </a:r>
        </a:p>
      </dgm:t>
    </dgm:pt>
    <dgm:pt modelId="{441D3474-499E-F44C-B55B-D61FD32D0A0C}" type="parTrans" cxnId="{66EFD11D-8FD8-F74D-99B1-843B0BC0F304}">
      <dgm:prSet/>
      <dgm:spPr/>
      <dgm:t>
        <a:bodyPr/>
        <a:lstStyle/>
        <a:p>
          <a:endParaRPr lang="cs-CZ"/>
        </a:p>
      </dgm:t>
    </dgm:pt>
    <dgm:pt modelId="{74B74D2E-C532-8546-A157-1C5D3AF179A3}" type="sibTrans" cxnId="{66EFD11D-8FD8-F74D-99B1-843B0BC0F304}">
      <dgm:prSet/>
      <dgm:spPr/>
      <dgm:t>
        <a:bodyPr/>
        <a:lstStyle/>
        <a:p>
          <a:endParaRPr lang="cs-CZ"/>
        </a:p>
      </dgm:t>
    </dgm:pt>
    <dgm:pt modelId="{AA3455EE-7C78-934E-8B7F-5A3A6BA6C395}">
      <dgm:prSet phldrT="[Text]"/>
      <dgm:spPr/>
      <dgm:t>
        <a:bodyPr/>
        <a:lstStyle/>
        <a:p>
          <a:r>
            <a:rPr lang="cs-CZ" dirty="0"/>
            <a:t>EUROCENTRISMUS</a:t>
          </a:r>
        </a:p>
      </dgm:t>
    </dgm:pt>
    <dgm:pt modelId="{8ECC249E-D935-D84D-A956-8C8A8AE1F45B}" type="parTrans" cxnId="{067CE64C-7B3D-7A45-8A60-1EC7771EBCB7}">
      <dgm:prSet/>
      <dgm:spPr/>
      <dgm:t>
        <a:bodyPr/>
        <a:lstStyle/>
        <a:p>
          <a:endParaRPr lang="cs-CZ"/>
        </a:p>
      </dgm:t>
    </dgm:pt>
    <dgm:pt modelId="{D1B7B0EC-5243-4648-B314-B2217D3E0B0C}" type="sibTrans" cxnId="{067CE64C-7B3D-7A45-8A60-1EC7771EBCB7}">
      <dgm:prSet/>
      <dgm:spPr/>
      <dgm:t>
        <a:bodyPr/>
        <a:lstStyle/>
        <a:p>
          <a:endParaRPr lang="cs-CZ"/>
        </a:p>
      </dgm:t>
    </dgm:pt>
    <dgm:pt modelId="{0DBA0CF8-BA3F-0E4A-9191-2D749FE5B68C}">
      <dgm:prSet phldrT="[Text]"/>
      <dgm:spPr/>
      <dgm:t>
        <a:bodyPr/>
        <a:lstStyle/>
        <a:p>
          <a:r>
            <a:rPr lang="cs-CZ" dirty="0"/>
            <a:t>PATRIARCHÁT</a:t>
          </a:r>
        </a:p>
      </dgm:t>
    </dgm:pt>
    <dgm:pt modelId="{9B1039A1-81F4-3A41-AB3A-E177E96E3524}" type="parTrans" cxnId="{66735E1B-E428-664C-A753-93B0475B77E1}">
      <dgm:prSet/>
      <dgm:spPr/>
      <dgm:t>
        <a:bodyPr/>
        <a:lstStyle/>
        <a:p>
          <a:endParaRPr lang="cs-CZ"/>
        </a:p>
      </dgm:t>
    </dgm:pt>
    <dgm:pt modelId="{70B7E214-B272-0E4B-A896-D7E8A643938A}" type="sibTrans" cxnId="{66735E1B-E428-664C-A753-93B0475B77E1}">
      <dgm:prSet/>
      <dgm:spPr/>
      <dgm:t>
        <a:bodyPr/>
        <a:lstStyle/>
        <a:p>
          <a:endParaRPr lang="cs-CZ"/>
        </a:p>
      </dgm:t>
    </dgm:pt>
    <dgm:pt modelId="{B981E5C0-5D34-AD40-BDF9-8EEB7CF3B9C8}">
      <dgm:prSet phldrT="[Text]"/>
      <dgm:spPr/>
      <dgm:t>
        <a:bodyPr/>
        <a:lstStyle/>
        <a:p>
          <a:r>
            <a:rPr lang="cs-CZ" b="1" i="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gm:t>
    </dgm:pt>
    <dgm:pt modelId="{9167A619-21F5-B74D-AE4B-B814A2DC2AE1}" type="parTrans" cxnId="{591175E7-66FC-9E41-AA20-C0747361D759}">
      <dgm:prSet/>
      <dgm:spPr/>
      <dgm:t>
        <a:bodyPr/>
        <a:lstStyle/>
        <a:p>
          <a:endParaRPr lang="cs-CZ"/>
        </a:p>
      </dgm:t>
    </dgm:pt>
    <dgm:pt modelId="{7B0FF373-76B7-064A-A66A-C8FA8CE6977D}" type="sibTrans" cxnId="{591175E7-66FC-9E41-AA20-C0747361D759}">
      <dgm:prSet/>
      <dgm:spPr/>
      <dgm:t>
        <a:bodyPr/>
        <a:lstStyle/>
        <a:p>
          <a:endParaRPr lang="cs-CZ"/>
        </a:p>
      </dgm:t>
    </dgm:pt>
    <dgm:pt modelId="{2AA566C9-22D7-2A42-9E85-E759D0A850BE}" type="pres">
      <dgm:prSet presAssocID="{BAFC7620-96AC-CE41-AD77-159455579831}" presName="Name0" presStyleCnt="0">
        <dgm:presLayoutVars>
          <dgm:chMax val="4"/>
          <dgm:resizeHandles val="exact"/>
        </dgm:presLayoutVars>
      </dgm:prSet>
      <dgm:spPr/>
    </dgm:pt>
    <dgm:pt modelId="{D308DC18-84C6-E644-AC1D-6AEEA56002A5}" type="pres">
      <dgm:prSet presAssocID="{BAFC7620-96AC-CE41-AD77-159455579831}" presName="ellipse" presStyleLbl="trBgShp" presStyleIdx="0" presStyleCnt="1"/>
      <dgm:spPr/>
    </dgm:pt>
    <dgm:pt modelId="{FEE189D1-4EC4-2F40-92E8-183830C51F72}" type="pres">
      <dgm:prSet presAssocID="{BAFC7620-96AC-CE41-AD77-159455579831}" presName="arrow1" presStyleLbl="fgShp" presStyleIdx="0" presStyleCnt="1"/>
      <dgm:spPr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</dgm:pt>
    <dgm:pt modelId="{88570B17-A2FC-7D40-8832-F1AA896336E2}" type="pres">
      <dgm:prSet presAssocID="{BAFC7620-96AC-CE41-AD77-159455579831}" presName="rectangle" presStyleLbl="revTx" presStyleIdx="0" presStyleCnt="1">
        <dgm:presLayoutVars>
          <dgm:bulletEnabled val="1"/>
        </dgm:presLayoutVars>
      </dgm:prSet>
      <dgm:spPr/>
    </dgm:pt>
    <dgm:pt modelId="{FBABA41C-D46C-B044-B998-29996C7E44DD}" type="pres">
      <dgm:prSet presAssocID="{AA3455EE-7C78-934E-8B7F-5A3A6BA6C395}" presName="item1" presStyleLbl="node1" presStyleIdx="0" presStyleCnt="3">
        <dgm:presLayoutVars>
          <dgm:bulletEnabled val="1"/>
        </dgm:presLayoutVars>
      </dgm:prSet>
      <dgm:spPr/>
    </dgm:pt>
    <dgm:pt modelId="{CD4D8197-21B4-6F4D-B3C5-38DD202A4A9E}" type="pres">
      <dgm:prSet presAssocID="{0DBA0CF8-BA3F-0E4A-9191-2D749FE5B68C}" presName="item2" presStyleLbl="node1" presStyleIdx="1" presStyleCnt="3">
        <dgm:presLayoutVars>
          <dgm:bulletEnabled val="1"/>
        </dgm:presLayoutVars>
      </dgm:prSet>
      <dgm:spPr/>
    </dgm:pt>
    <dgm:pt modelId="{573792A6-1F97-F443-B971-11FDEBDA311F}" type="pres">
      <dgm:prSet presAssocID="{B981E5C0-5D34-AD40-BDF9-8EEB7CF3B9C8}" presName="item3" presStyleLbl="node1" presStyleIdx="2" presStyleCnt="3">
        <dgm:presLayoutVars>
          <dgm:bulletEnabled val="1"/>
        </dgm:presLayoutVars>
      </dgm:prSet>
      <dgm:spPr/>
    </dgm:pt>
    <dgm:pt modelId="{4AF7BD33-1DE5-044C-B42E-331C22576BF2}" type="pres">
      <dgm:prSet presAssocID="{BAFC7620-96AC-CE41-AD77-159455579831}" presName="funnel" presStyleLbl="trAlignAcc1" presStyleIdx="0" presStyleCnt="1"/>
      <dgm:spPr>
        <a:solidFill>
          <a:schemeClr val="accent2">
            <a:lumMod val="50000"/>
            <a:alpha val="40000"/>
          </a:schemeClr>
        </a:solidFill>
        <a:ln>
          <a:noFill/>
        </a:ln>
      </dgm:spPr>
    </dgm:pt>
  </dgm:ptLst>
  <dgm:cxnLst>
    <dgm:cxn modelId="{66735E1B-E428-664C-A753-93B0475B77E1}" srcId="{BAFC7620-96AC-CE41-AD77-159455579831}" destId="{0DBA0CF8-BA3F-0E4A-9191-2D749FE5B68C}" srcOrd="2" destOrd="0" parTransId="{9B1039A1-81F4-3A41-AB3A-E177E96E3524}" sibTransId="{70B7E214-B272-0E4B-A896-D7E8A643938A}"/>
    <dgm:cxn modelId="{66EFD11D-8FD8-F74D-99B1-843B0BC0F304}" srcId="{BAFC7620-96AC-CE41-AD77-159455579831}" destId="{71329252-F1B9-264E-8FFD-01C5B395494F}" srcOrd="0" destOrd="0" parTransId="{441D3474-499E-F44C-B55B-D61FD32D0A0C}" sibTransId="{74B74D2E-C532-8546-A157-1C5D3AF179A3}"/>
    <dgm:cxn modelId="{D241EE37-61AA-F442-899D-557C7EA37051}" type="presOf" srcId="{AA3455EE-7C78-934E-8B7F-5A3A6BA6C395}" destId="{CD4D8197-21B4-6F4D-B3C5-38DD202A4A9E}" srcOrd="0" destOrd="0" presId="urn:microsoft.com/office/officeart/2005/8/layout/funnel1"/>
    <dgm:cxn modelId="{067CE64C-7B3D-7A45-8A60-1EC7771EBCB7}" srcId="{BAFC7620-96AC-CE41-AD77-159455579831}" destId="{AA3455EE-7C78-934E-8B7F-5A3A6BA6C395}" srcOrd="1" destOrd="0" parTransId="{8ECC249E-D935-D84D-A956-8C8A8AE1F45B}" sibTransId="{D1B7B0EC-5243-4648-B314-B2217D3E0B0C}"/>
    <dgm:cxn modelId="{B896B088-21DD-804D-A156-6673B5F72648}" type="presOf" srcId="{BAFC7620-96AC-CE41-AD77-159455579831}" destId="{2AA566C9-22D7-2A42-9E85-E759D0A850BE}" srcOrd="0" destOrd="0" presId="urn:microsoft.com/office/officeart/2005/8/layout/funnel1"/>
    <dgm:cxn modelId="{843A2FAF-C739-6E47-93A9-F68C17637E9C}" type="presOf" srcId="{B981E5C0-5D34-AD40-BDF9-8EEB7CF3B9C8}" destId="{88570B17-A2FC-7D40-8832-F1AA896336E2}" srcOrd="0" destOrd="0" presId="urn:microsoft.com/office/officeart/2005/8/layout/funnel1"/>
    <dgm:cxn modelId="{9EC135B5-9511-1441-8BCD-91808B906F0E}" type="presOf" srcId="{71329252-F1B9-264E-8FFD-01C5B395494F}" destId="{573792A6-1F97-F443-B971-11FDEBDA311F}" srcOrd="0" destOrd="0" presId="urn:microsoft.com/office/officeart/2005/8/layout/funnel1"/>
    <dgm:cxn modelId="{591175E7-66FC-9E41-AA20-C0747361D759}" srcId="{BAFC7620-96AC-CE41-AD77-159455579831}" destId="{B981E5C0-5D34-AD40-BDF9-8EEB7CF3B9C8}" srcOrd="3" destOrd="0" parTransId="{9167A619-21F5-B74D-AE4B-B814A2DC2AE1}" sibTransId="{7B0FF373-76B7-064A-A66A-C8FA8CE6977D}"/>
    <dgm:cxn modelId="{6EC040E8-E79D-B841-BA53-6FAB287753D1}" type="presOf" srcId="{0DBA0CF8-BA3F-0E4A-9191-2D749FE5B68C}" destId="{FBABA41C-D46C-B044-B998-29996C7E44DD}" srcOrd="0" destOrd="0" presId="urn:microsoft.com/office/officeart/2005/8/layout/funnel1"/>
    <dgm:cxn modelId="{4CE349F1-B3F6-E94F-9974-4D9BB2401C76}" type="presParOf" srcId="{2AA566C9-22D7-2A42-9E85-E759D0A850BE}" destId="{D308DC18-84C6-E644-AC1D-6AEEA56002A5}" srcOrd="0" destOrd="0" presId="urn:microsoft.com/office/officeart/2005/8/layout/funnel1"/>
    <dgm:cxn modelId="{3BCE7A38-A0DF-B247-B889-B262D5FD1AF7}" type="presParOf" srcId="{2AA566C9-22D7-2A42-9E85-E759D0A850BE}" destId="{FEE189D1-4EC4-2F40-92E8-183830C51F72}" srcOrd="1" destOrd="0" presId="urn:microsoft.com/office/officeart/2005/8/layout/funnel1"/>
    <dgm:cxn modelId="{45A7F951-3FE1-0C4F-AE2E-3F32968D9394}" type="presParOf" srcId="{2AA566C9-22D7-2A42-9E85-E759D0A850BE}" destId="{88570B17-A2FC-7D40-8832-F1AA896336E2}" srcOrd="2" destOrd="0" presId="urn:microsoft.com/office/officeart/2005/8/layout/funnel1"/>
    <dgm:cxn modelId="{DEF09D2D-12A8-5948-812E-7C29770720DD}" type="presParOf" srcId="{2AA566C9-22D7-2A42-9E85-E759D0A850BE}" destId="{FBABA41C-D46C-B044-B998-29996C7E44DD}" srcOrd="3" destOrd="0" presId="urn:microsoft.com/office/officeart/2005/8/layout/funnel1"/>
    <dgm:cxn modelId="{3D9E8198-2611-624F-91B1-7ABD9ED0E37A}" type="presParOf" srcId="{2AA566C9-22D7-2A42-9E85-E759D0A850BE}" destId="{CD4D8197-21B4-6F4D-B3C5-38DD202A4A9E}" srcOrd="4" destOrd="0" presId="urn:microsoft.com/office/officeart/2005/8/layout/funnel1"/>
    <dgm:cxn modelId="{13968C2E-4AD4-B742-9D2D-6283F6FED394}" type="presParOf" srcId="{2AA566C9-22D7-2A42-9E85-E759D0A850BE}" destId="{573792A6-1F97-F443-B971-11FDEBDA311F}" srcOrd="5" destOrd="0" presId="urn:microsoft.com/office/officeart/2005/8/layout/funnel1"/>
    <dgm:cxn modelId="{8464DD25-AB49-F348-83D2-6EF837F9738D}" type="presParOf" srcId="{2AA566C9-22D7-2A42-9E85-E759D0A850BE}" destId="{4AF7BD33-1DE5-044C-B42E-331C22576B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C7620-96AC-CE41-AD77-159455579831}" type="doc">
      <dgm:prSet loTypeId="urn:microsoft.com/office/officeart/2005/8/layout/funnel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71329252-F1B9-264E-8FFD-01C5B395494F}">
      <dgm:prSet phldrT="[Text]"/>
      <dgm:spPr/>
      <dgm:t>
        <a:bodyPr/>
        <a:lstStyle/>
        <a:p>
          <a:r>
            <a:rPr lang="cs-CZ" dirty="0"/>
            <a:t>SCIENTISMUS</a:t>
          </a:r>
        </a:p>
      </dgm:t>
    </dgm:pt>
    <dgm:pt modelId="{441D3474-499E-F44C-B55B-D61FD32D0A0C}" type="parTrans" cxnId="{66EFD11D-8FD8-F74D-99B1-843B0BC0F304}">
      <dgm:prSet/>
      <dgm:spPr/>
      <dgm:t>
        <a:bodyPr/>
        <a:lstStyle/>
        <a:p>
          <a:endParaRPr lang="cs-CZ"/>
        </a:p>
      </dgm:t>
    </dgm:pt>
    <dgm:pt modelId="{74B74D2E-C532-8546-A157-1C5D3AF179A3}" type="sibTrans" cxnId="{66EFD11D-8FD8-F74D-99B1-843B0BC0F304}">
      <dgm:prSet/>
      <dgm:spPr/>
      <dgm:t>
        <a:bodyPr/>
        <a:lstStyle/>
        <a:p>
          <a:endParaRPr lang="cs-CZ"/>
        </a:p>
      </dgm:t>
    </dgm:pt>
    <dgm:pt modelId="{AA3455EE-7C78-934E-8B7F-5A3A6BA6C395}">
      <dgm:prSet phldrT="[Text]"/>
      <dgm:spPr/>
      <dgm:t>
        <a:bodyPr/>
        <a:lstStyle/>
        <a:p>
          <a:r>
            <a:rPr lang="cs-CZ" dirty="0"/>
            <a:t>EUROCENTRISMUS</a:t>
          </a:r>
        </a:p>
      </dgm:t>
    </dgm:pt>
    <dgm:pt modelId="{8ECC249E-D935-D84D-A956-8C8A8AE1F45B}" type="parTrans" cxnId="{067CE64C-7B3D-7A45-8A60-1EC7771EBCB7}">
      <dgm:prSet/>
      <dgm:spPr/>
      <dgm:t>
        <a:bodyPr/>
        <a:lstStyle/>
        <a:p>
          <a:endParaRPr lang="cs-CZ"/>
        </a:p>
      </dgm:t>
    </dgm:pt>
    <dgm:pt modelId="{D1B7B0EC-5243-4648-B314-B2217D3E0B0C}" type="sibTrans" cxnId="{067CE64C-7B3D-7A45-8A60-1EC7771EBCB7}">
      <dgm:prSet/>
      <dgm:spPr/>
      <dgm:t>
        <a:bodyPr/>
        <a:lstStyle/>
        <a:p>
          <a:endParaRPr lang="cs-CZ"/>
        </a:p>
      </dgm:t>
    </dgm:pt>
    <dgm:pt modelId="{0DBA0CF8-BA3F-0E4A-9191-2D749FE5B68C}">
      <dgm:prSet phldrT="[Text]"/>
      <dgm:spPr/>
      <dgm:t>
        <a:bodyPr/>
        <a:lstStyle/>
        <a:p>
          <a:r>
            <a:rPr lang="cs-CZ" dirty="0"/>
            <a:t>PATRIARCHÁT</a:t>
          </a:r>
        </a:p>
      </dgm:t>
    </dgm:pt>
    <dgm:pt modelId="{9B1039A1-81F4-3A41-AB3A-E177E96E3524}" type="parTrans" cxnId="{66735E1B-E428-664C-A753-93B0475B77E1}">
      <dgm:prSet/>
      <dgm:spPr/>
      <dgm:t>
        <a:bodyPr/>
        <a:lstStyle/>
        <a:p>
          <a:endParaRPr lang="cs-CZ"/>
        </a:p>
      </dgm:t>
    </dgm:pt>
    <dgm:pt modelId="{70B7E214-B272-0E4B-A896-D7E8A643938A}" type="sibTrans" cxnId="{66735E1B-E428-664C-A753-93B0475B77E1}">
      <dgm:prSet/>
      <dgm:spPr/>
      <dgm:t>
        <a:bodyPr/>
        <a:lstStyle/>
        <a:p>
          <a:endParaRPr lang="cs-CZ"/>
        </a:p>
      </dgm:t>
    </dgm:pt>
    <dgm:pt modelId="{B981E5C0-5D34-AD40-BDF9-8EEB7CF3B9C8}">
      <dgm:prSet phldrT="[Text]"/>
      <dgm:spPr/>
      <dgm:t>
        <a:bodyPr/>
        <a:lstStyle/>
        <a:p>
          <a:r>
            <a:rPr lang="cs-CZ" b="1" i="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gm:t>
    </dgm:pt>
    <dgm:pt modelId="{9167A619-21F5-B74D-AE4B-B814A2DC2AE1}" type="parTrans" cxnId="{591175E7-66FC-9E41-AA20-C0747361D759}">
      <dgm:prSet/>
      <dgm:spPr/>
      <dgm:t>
        <a:bodyPr/>
        <a:lstStyle/>
        <a:p>
          <a:endParaRPr lang="cs-CZ"/>
        </a:p>
      </dgm:t>
    </dgm:pt>
    <dgm:pt modelId="{7B0FF373-76B7-064A-A66A-C8FA8CE6977D}" type="sibTrans" cxnId="{591175E7-66FC-9E41-AA20-C0747361D759}">
      <dgm:prSet/>
      <dgm:spPr/>
      <dgm:t>
        <a:bodyPr/>
        <a:lstStyle/>
        <a:p>
          <a:endParaRPr lang="cs-CZ"/>
        </a:p>
      </dgm:t>
    </dgm:pt>
    <dgm:pt modelId="{2AA566C9-22D7-2A42-9E85-E759D0A850BE}" type="pres">
      <dgm:prSet presAssocID="{BAFC7620-96AC-CE41-AD77-159455579831}" presName="Name0" presStyleCnt="0">
        <dgm:presLayoutVars>
          <dgm:chMax val="4"/>
          <dgm:resizeHandles val="exact"/>
        </dgm:presLayoutVars>
      </dgm:prSet>
      <dgm:spPr/>
    </dgm:pt>
    <dgm:pt modelId="{D308DC18-84C6-E644-AC1D-6AEEA56002A5}" type="pres">
      <dgm:prSet presAssocID="{BAFC7620-96AC-CE41-AD77-159455579831}" presName="ellipse" presStyleLbl="trBgShp" presStyleIdx="0" presStyleCnt="1"/>
      <dgm:spPr/>
    </dgm:pt>
    <dgm:pt modelId="{FEE189D1-4EC4-2F40-92E8-183830C51F72}" type="pres">
      <dgm:prSet presAssocID="{BAFC7620-96AC-CE41-AD77-159455579831}" presName="arrow1" presStyleLbl="fgShp" presStyleIdx="0" presStyleCnt="1"/>
      <dgm:spPr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</dgm:pt>
    <dgm:pt modelId="{88570B17-A2FC-7D40-8832-F1AA896336E2}" type="pres">
      <dgm:prSet presAssocID="{BAFC7620-96AC-CE41-AD77-159455579831}" presName="rectangle" presStyleLbl="revTx" presStyleIdx="0" presStyleCnt="1">
        <dgm:presLayoutVars>
          <dgm:bulletEnabled val="1"/>
        </dgm:presLayoutVars>
      </dgm:prSet>
      <dgm:spPr/>
    </dgm:pt>
    <dgm:pt modelId="{FBABA41C-D46C-B044-B998-29996C7E44DD}" type="pres">
      <dgm:prSet presAssocID="{AA3455EE-7C78-934E-8B7F-5A3A6BA6C395}" presName="item1" presStyleLbl="node1" presStyleIdx="0" presStyleCnt="3">
        <dgm:presLayoutVars>
          <dgm:bulletEnabled val="1"/>
        </dgm:presLayoutVars>
      </dgm:prSet>
      <dgm:spPr/>
    </dgm:pt>
    <dgm:pt modelId="{CD4D8197-21B4-6F4D-B3C5-38DD202A4A9E}" type="pres">
      <dgm:prSet presAssocID="{0DBA0CF8-BA3F-0E4A-9191-2D749FE5B68C}" presName="item2" presStyleLbl="node1" presStyleIdx="1" presStyleCnt="3">
        <dgm:presLayoutVars>
          <dgm:bulletEnabled val="1"/>
        </dgm:presLayoutVars>
      </dgm:prSet>
      <dgm:spPr/>
    </dgm:pt>
    <dgm:pt modelId="{573792A6-1F97-F443-B971-11FDEBDA311F}" type="pres">
      <dgm:prSet presAssocID="{B981E5C0-5D34-AD40-BDF9-8EEB7CF3B9C8}" presName="item3" presStyleLbl="node1" presStyleIdx="2" presStyleCnt="3">
        <dgm:presLayoutVars>
          <dgm:bulletEnabled val="1"/>
        </dgm:presLayoutVars>
      </dgm:prSet>
      <dgm:spPr/>
    </dgm:pt>
    <dgm:pt modelId="{4AF7BD33-1DE5-044C-B42E-331C22576BF2}" type="pres">
      <dgm:prSet presAssocID="{BAFC7620-96AC-CE41-AD77-159455579831}" presName="funnel" presStyleLbl="trAlignAcc1" presStyleIdx="0" presStyleCnt="1"/>
      <dgm:spPr>
        <a:solidFill>
          <a:schemeClr val="accent2">
            <a:lumMod val="50000"/>
            <a:alpha val="40000"/>
          </a:schemeClr>
        </a:solidFill>
        <a:ln>
          <a:noFill/>
        </a:ln>
      </dgm:spPr>
    </dgm:pt>
  </dgm:ptLst>
  <dgm:cxnLst>
    <dgm:cxn modelId="{66735E1B-E428-664C-A753-93B0475B77E1}" srcId="{BAFC7620-96AC-CE41-AD77-159455579831}" destId="{0DBA0CF8-BA3F-0E4A-9191-2D749FE5B68C}" srcOrd="2" destOrd="0" parTransId="{9B1039A1-81F4-3A41-AB3A-E177E96E3524}" sibTransId="{70B7E214-B272-0E4B-A896-D7E8A643938A}"/>
    <dgm:cxn modelId="{66EFD11D-8FD8-F74D-99B1-843B0BC0F304}" srcId="{BAFC7620-96AC-CE41-AD77-159455579831}" destId="{71329252-F1B9-264E-8FFD-01C5B395494F}" srcOrd="0" destOrd="0" parTransId="{441D3474-499E-F44C-B55B-D61FD32D0A0C}" sibTransId="{74B74D2E-C532-8546-A157-1C5D3AF179A3}"/>
    <dgm:cxn modelId="{D241EE37-61AA-F442-899D-557C7EA37051}" type="presOf" srcId="{AA3455EE-7C78-934E-8B7F-5A3A6BA6C395}" destId="{CD4D8197-21B4-6F4D-B3C5-38DD202A4A9E}" srcOrd="0" destOrd="0" presId="urn:microsoft.com/office/officeart/2005/8/layout/funnel1"/>
    <dgm:cxn modelId="{067CE64C-7B3D-7A45-8A60-1EC7771EBCB7}" srcId="{BAFC7620-96AC-CE41-AD77-159455579831}" destId="{AA3455EE-7C78-934E-8B7F-5A3A6BA6C395}" srcOrd="1" destOrd="0" parTransId="{8ECC249E-D935-D84D-A956-8C8A8AE1F45B}" sibTransId="{D1B7B0EC-5243-4648-B314-B2217D3E0B0C}"/>
    <dgm:cxn modelId="{B896B088-21DD-804D-A156-6673B5F72648}" type="presOf" srcId="{BAFC7620-96AC-CE41-AD77-159455579831}" destId="{2AA566C9-22D7-2A42-9E85-E759D0A850BE}" srcOrd="0" destOrd="0" presId="urn:microsoft.com/office/officeart/2005/8/layout/funnel1"/>
    <dgm:cxn modelId="{843A2FAF-C739-6E47-93A9-F68C17637E9C}" type="presOf" srcId="{B981E5C0-5D34-AD40-BDF9-8EEB7CF3B9C8}" destId="{88570B17-A2FC-7D40-8832-F1AA896336E2}" srcOrd="0" destOrd="0" presId="urn:microsoft.com/office/officeart/2005/8/layout/funnel1"/>
    <dgm:cxn modelId="{9EC135B5-9511-1441-8BCD-91808B906F0E}" type="presOf" srcId="{71329252-F1B9-264E-8FFD-01C5B395494F}" destId="{573792A6-1F97-F443-B971-11FDEBDA311F}" srcOrd="0" destOrd="0" presId="urn:microsoft.com/office/officeart/2005/8/layout/funnel1"/>
    <dgm:cxn modelId="{591175E7-66FC-9E41-AA20-C0747361D759}" srcId="{BAFC7620-96AC-CE41-AD77-159455579831}" destId="{B981E5C0-5D34-AD40-BDF9-8EEB7CF3B9C8}" srcOrd="3" destOrd="0" parTransId="{9167A619-21F5-B74D-AE4B-B814A2DC2AE1}" sibTransId="{7B0FF373-76B7-064A-A66A-C8FA8CE6977D}"/>
    <dgm:cxn modelId="{6EC040E8-E79D-B841-BA53-6FAB287753D1}" type="presOf" srcId="{0DBA0CF8-BA3F-0E4A-9191-2D749FE5B68C}" destId="{FBABA41C-D46C-B044-B998-29996C7E44DD}" srcOrd="0" destOrd="0" presId="urn:microsoft.com/office/officeart/2005/8/layout/funnel1"/>
    <dgm:cxn modelId="{4CE349F1-B3F6-E94F-9974-4D9BB2401C76}" type="presParOf" srcId="{2AA566C9-22D7-2A42-9E85-E759D0A850BE}" destId="{D308DC18-84C6-E644-AC1D-6AEEA56002A5}" srcOrd="0" destOrd="0" presId="urn:microsoft.com/office/officeart/2005/8/layout/funnel1"/>
    <dgm:cxn modelId="{3BCE7A38-A0DF-B247-B889-B262D5FD1AF7}" type="presParOf" srcId="{2AA566C9-22D7-2A42-9E85-E759D0A850BE}" destId="{FEE189D1-4EC4-2F40-92E8-183830C51F72}" srcOrd="1" destOrd="0" presId="urn:microsoft.com/office/officeart/2005/8/layout/funnel1"/>
    <dgm:cxn modelId="{45A7F951-3FE1-0C4F-AE2E-3F32968D9394}" type="presParOf" srcId="{2AA566C9-22D7-2A42-9E85-E759D0A850BE}" destId="{88570B17-A2FC-7D40-8832-F1AA896336E2}" srcOrd="2" destOrd="0" presId="urn:microsoft.com/office/officeart/2005/8/layout/funnel1"/>
    <dgm:cxn modelId="{DEF09D2D-12A8-5948-812E-7C29770720DD}" type="presParOf" srcId="{2AA566C9-22D7-2A42-9E85-E759D0A850BE}" destId="{FBABA41C-D46C-B044-B998-29996C7E44DD}" srcOrd="3" destOrd="0" presId="urn:microsoft.com/office/officeart/2005/8/layout/funnel1"/>
    <dgm:cxn modelId="{3D9E8198-2611-624F-91B1-7ABD9ED0E37A}" type="presParOf" srcId="{2AA566C9-22D7-2A42-9E85-E759D0A850BE}" destId="{CD4D8197-21B4-6F4D-B3C5-38DD202A4A9E}" srcOrd="4" destOrd="0" presId="urn:microsoft.com/office/officeart/2005/8/layout/funnel1"/>
    <dgm:cxn modelId="{13968C2E-4AD4-B742-9D2D-6283F6FED394}" type="presParOf" srcId="{2AA566C9-22D7-2A42-9E85-E759D0A850BE}" destId="{573792A6-1F97-F443-B971-11FDEBDA311F}" srcOrd="5" destOrd="0" presId="urn:microsoft.com/office/officeart/2005/8/layout/funnel1"/>
    <dgm:cxn modelId="{8464DD25-AB49-F348-83D2-6EF837F9738D}" type="presParOf" srcId="{2AA566C9-22D7-2A42-9E85-E759D0A850BE}" destId="{4AF7BD33-1DE5-044C-B42E-331C22576B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C7620-96AC-CE41-AD77-159455579831}" type="doc">
      <dgm:prSet loTypeId="urn:microsoft.com/office/officeart/2005/8/layout/funnel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71329252-F1B9-264E-8FFD-01C5B395494F}">
      <dgm:prSet phldrT="[Text]"/>
      <dgm:spPr/>
      <dgm:t>
        <a:bodyPr/>
        <a:lstStyle/>
        <a:p>
          <a:r>
            <a:rPr lang="cs-CZ" dirty="0"/>
            <a:t>SCIENTISMUS</a:t>
          </a:r>
        </a:p>
      </dgm:t>
    </dgm:pt>
    <dgm:pt modelId="{441D3474-499E-F44C-B55B-D61FD32D0A0C}" type="parTrans" cxnId="{66EFD11D-8FD8-F74D-99B1-843B0BC0F304}">
      <dgm:prSet/>
      <dgm:spPr/>
      <dgm:t>
        <a:bodyPr/>
        <a:lstStyle/>
        <a:p>
          <a:endParaRPr lang="cs-CZ"/>
        </a:p>
      </dgm:t>
    </dgm:pt>
    <dgm:pt modelId="{74B74D2E-C532-8546-A157-1C5D3AF179A3}" type="sibTrans" cxnId="{66EFD11D-8FD8-F74D-99B1-843B0BC0F304}">
      <dgm:prSet/>
      <dgm:spPr/>
      <dgm:t>
        <a:bodyPr/>
        <a:lstStyle/>
        <a:p>
          <a:endParaRPr lang="cs-CZ"/>
        </a:p>
      </dgm:t>
    </dgm:pt>
    <dgm:pt modelId="{AA3455EE-7C78-934E-8B7F-5A3A6BA6C395}">
      <dgm:prSet phldrT="[Text]"/>
      <dgm:spPr/>
      <dgm:t>
        <a:bodyPr/>
        <a:lstStyle/>
        <a:p>
          <a:r>
            <a:rPr lang="cs-CZ" dirty="0"/>
            <a:t>EUROCENTRISMUS</a:t>
          </a:r>
        </a:p>
      </dgm:t>
    </dgm:pt>
    <dgm:pt modelId="{8ECC249E-D935-D84D-A956-8C8A8AE1F45B}" type="parTrans" cxnId="{067CE64C-7B3D-7A45-8A60-1EC7771EBCB7}">
      <dgm:prSet/>
      <dgm:spPr/>
      <dgm:t>
        <a:bodyPr/>
        <a:lstStyle/>
        <a:p>
          <a:endParaRPr lang="cs-CZ"/>
        </a:p>
      </dgm:t>
    </dgm:pt>
    <dgm:pt modelId="{D1B7B0EC-5243-4648-B314-B2217D3E0B0C}" type="sibTrans" cxnId="{067CE64C-7B3D-7A45-8A60-1EC7771EBCB7}">
      <dgm:prSet/>
      <dgm:spPr/>
      <dgm:t>
        <a:bodyPr/>
        <a:lstStyle/>
        <a:p>
          <a:endParaRPr lang="cs-CZ"/>
        </a:p>
      </dgm:t>
    </dgm:pt>
    <dgm:pt modelId="{0DBA0CF8-BA3F-0E4A-9191-2D749FE5B68C}">
      <dgm:prSet phldrT="[Text]"/>
      <dgm:spPr/>
      <dgm:t>
        <a:bodyPr/>
        <a:lstStyle/>
        <a:p>
          <a:r>
            <a:rPr lang="cs-CZ" dirty="0"/>
            <a:t>PATRIARCHÁT</a:t>
          </a:r>
        </a:p>
      </dgm:t>
    </dgm:pt>
    <dgm:pt modelId="{9B1039A1-81F4-3A41-AB3A-E177E96E3524}" type="parTrans" cxnId="{66735E1B-E428-664C-A753-93B0475B77E1}">
      <dgm:prSet/>
      <dgm:spPr/>
      <dgm:t>
        <a:bodyPr/>
        <a:lstStyle/>
        <a:p>
          <a:endParaRPr lang="cs-CZ"/>
        </a:p>
      </dgm:t>
    </dgm:pt>
    <dgm:pt modelId="{70B7E214-B272-0E4B-A896-D7E8A643938A}" type="sibTrans" cxnId="{66735E1B-E428-664C-A753-93B0475B77E1}">
      <dgm:prSet/>
      <dgm:spPr/>
      <dgm:t>
        <a:bodyPr/>
        <a:lstStyle/>
        <a:p>
          <a:endParaRPr lang="cs-CZ"/>
        </a:p>
      </dgm:t>
    </dgm:pt>
    <dgm:pt modelId="{B981E5C0-5D34-AD40-BDF9-8EEB7CF3B9C8}">
      <dgm:prSet phldrT="[Text]"/>
      <dgm:spPr/>
      <dgm:t>
        <a:bodyPr/>
        <a:lstStyle/>
        <a:p>
          <a:r>
            <a:rPr lang="cs-CZ" b="1" i="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gm:t>
    </dgm:pt>
    <dgm:pt modelId="{9167A619-21F5-B74D-AE4B-B814A2DC2AE1}" type="parTrans" cxnId="{591175E7-66FC-9E41-AA20-C0747361D759}">
      <dgm:prSet/>
      <dgm:spPr/>
      <dgm:t>
        <a:bodyPr/>
        <a:lstStyle/>
        <a:p>
          <a:endParaRPr lang="cs-CZ"/>
        </a:p>
      </dgm:t>
    </dgm:pt>
    <dgm:pt modelId="{7B0FF373-76B7-064A-A66A-C8FA8CE6977D}" type="sibTrans" cxnId="{591175E7-66FC-9E41-AA20-C0747361D759}">
      <dgm:prSet/>
      <dgm:spPr/>
      <dgm:t>
        <a:bodyPr/>
        <a:lstStyle/>
        <a:p>
          <a:endParaRPr lang="cs-CZ"/>
        </a:p>
      </dgm:t>
    </dgm:pt>
    <dgm:pt modelId="{2AA566C9-22D7-2A42-9E85-E759D0A850BE}" type="pres">
      <dgm:prSet presAssocID="{BAFC7620-96AC-CE41-AD77-159455579831}" presName="Name0" presStyleCnt="0">
        <dgm:presLayoutVars>
          <dgm:chMax val="4"/>
          <dgm:resizeHandles val="exact"/>
        </dgm:presLayoutVars>
      </dgm:prSet>
      <dgm:spPr/>
    </dgm:pt>
    <dgm:pt modelId="{D308DC18-84C6-E644-AC1D-6AEEA56002A5}" type="pres">
      <dgm:prSet presAssocID="{BAFC7620-96AC-CE41-AD77-159455579831}" presName="ellipse" presStyleLbl="trBgShp" presStyleIdx="0" presStyleCnt="1"/>
      <dgm:spPr/>
    </dgm:pt>
    <dgm:pt modelId="{FEE189D1-4EC4-2F40-92E8-183830C51F72}" type="pres">
      <dgm:prSet presAssocID="{BAFC7620-96AC-CE41-AD77-159455579831}" presName="arrow1" presStyleLbl="fgShp" presStyleIdx="0" presStyleCnt="1"/>
      <dgm:spPr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</dgm:pt>
    <dgm:pt modelId="{88570B17-A2FC-7D40-8832-F1AA896336E2}" type="pres">
      <dgm:prSet presAssocID="{BAFC7620-96AC-CE41-AD77-159455579831}" presName="rectangle" presStyleLbl="revTx" presStyleIdx="0" presStyleCnt="1">
        <dgm:presLayoutVars>
          <dgm:bulletEnabled val="1"/>
        </dgm:presLayoutVars>
      </dgm:prSet>
      <dgm:spPr/>
    </dgm:pt>
    <dgm:pt modelId="{FBABA41C-D46C-B044-B998-29996C7E44DD}" type="pres">
      <dgm:prSet presAssocID="{AA3455EE-7C78-934E-8B7F-5A3A6BA6C395}" presName="item1" presStyleLbl="node1" presStyleIdx="0" presStyleCnt="3">
        <dgm:presLayoutVars>
          <dgm:bulletEnabled val="1"/>
        </dgm:presLayoutVars>
      </dgm:prSet>
      <dgm:spPr/>
    </dgm:pt>
    <dgm:pt modelId="{CD4D8197-21B4-6F4D-B3C5-38DD202A4A9E}" type="pres">
      <dgm:prSet presAssocID="{0DBA0CF8-BA3F-0E4A-9191-2D749FE5B68C}" presName="item2" presStyleLbl="node1" presStyleIdx="1" presStyleCnt="3">
        <dgm:presLayoutVars>
          <dgm:bulletEnabled val="1"/>
        </dgm:presLayoutVars>
      </dgm:prSet>
      <dgm:spPr/>
    </dgm:pt>
    <dgm:pt modelId="{573792A6-1F97-F443-B971-11FDEBDA311F}" type="pres">
      <dgm:prSet presAssocID="{B981E5C0-5D34-AD40-BDF9-8EEB7CF3B9C8}" presName="item3" presStyleLbl="node1" presStyleIdx="2" presStyleCnt="3">
        <dgm:presLayoutVars>
          <dgm:bulletEnabled val="1"/>
        </dgm:presLayoutVars>
      </dgm:prSet>
      <dgm:spPr/>
    </dgm:pt>
    <dgm:pt modelId="{4AF7BD33-1DE5-044C-B42E-331C22576BF2}" type="pres">
      <dgm:prSet presAssocID="{BAFC7620-96AC-CE41-AD77-159455579831}" presName="funnel" presStyleLbl="trAlignAcc1" presStyleIdx="0" presStyleCnt="1"/>
      <dgm:spPr>
        <a:solidFill>
          <a:schemeClr val="accent2">
            <a:lumMod val="50000"/>
            <a:alpha val="40000"/>
          </a:schemeClr>
        </a:solidFill>
        <a:ln>
          <a:noFill/>
        </a:ln>
      </dgm:spPr>
    </dgm:pt>
  </dgm:ptLst>
  <dgm:cxnLst>
    <dgm:cxn modelId="{66735E1B-E428-664C-A753-93B0475B77E1}" srcId="{BAFC7620-96AC-CE41-AD77-159455579831}" destId="{0DBA0CF8-BA3F-0E4A-9191-2D749FE5B68C}" srcOrd="2" destOrd="0" parTransId="{9B1039A1-81F4-3A41-AB3A-E177E96E3524}" sibTransId="{70B7E214-B272-0E4B-A896-D7E8A643938A}"/>
    <dgm:cxn modelId="{66EFD11D-8FD8-F74D-99B1-843B0BC0F304}" srcId="{BAFC7620-96AC-CE41-AD77-159455579831}" destId="{71329252-F1B9-264E-8FFD-01C5B395494F}" srcOrd="0" destOrd="0" parTransId="{441D3474-499E-F44C-B55B-D61FD32D0A0C}" sibTransId="{74B74D2E-C532-8546-A157-1C5D3AF179A3}"/>
    <dgm:cxn modelId="{D241EE37-61AA-F442-899D-557C7EA37051}" type="presOf" srcId="{AA3455EE-7C78-934E-8B7F-5A3A6BA6C395}" destId="{CD4D8197-21B4-6F4D-B3C5-38DD202A4A9E}" srcOrd="0" destOrd="0" presId="urn:microsoft.com/office/officeart/2005/8/layout/funnel1"/>
    <dgm:cxn modelId="{067CE64C-7B3D-7A45-8A60-1EC7771EBCB7}" srcId="{BAFC7620-96AC-CE41-AD77-159455579831}" destId="{AA3455EE-7C78-934E-8B7F-5A3A6BA6C395}" srcOrd="1" destOrd="0" parTransId="{8ECC249E-D935-D84D-A956-8C8A8AE1F45B}" sibTransId="{D1B7B0EC-5243-4648-B314-B2217D3E0B0C}"/>
    <dgm:cxn modelId="{B896B088-21DD-804D-A156-6673B5F72648}" type="presOf" srcId="{BAFC7620-96AC-CE41-AD77-159455579831}" destId="{2AA566C9-22D7-2A42-9E85-E759D0A850BE}" srcOrd="0" destOrd="0" presId="urn:microsoft.com/office/officeart/2005/8/layout/funnel1"/>
    <dgm:cxn modelId="{843A2FAF-C739-6E47-93A9-F68C17637E9C}" type="presOf" srcId="{B981E5C0-5D34-AD40-BDF9-8EEB7CF3B9C8}" destId="{88570B17-A2FC-7D40-8832-F1AA896336E2}" srcOrd="0" destOrd="0" presId="urn:microsoft.com/office/officeart/2005/8/layout/funnel1"/>
    <dgm:cxn modelId="{9EC135B5-9511-1441-8BCD-91808B906F0E}" type="presOf" srcId="{71329252-F1B9-264E-8FFD-01C5B395494F}" destId="{573792A6-1F97-F443-B971-11FDEBDA311F}" srcOrd="0" destOrd="0" presId="urn:microsoft.com/office/officeart/2005/8/layout/funnel1"/>
    <dgm:cxn modelId="{591175E7-66FC-9E41-AA20-C0747361D759}" srcId="{BAFC7620-96AC-CE41-AD77-159455579831}" destId="{B981E5C0-5D34-AD40-BDF9-8EEB7CF3B9C8}" srcOrd="3" destOrd="0" parTransId="{9167A619-21F5-B74D-AE4B-B814A2DC2AE1}" sibTransId="{7B0FF373-76B7-064A-A66A-C8FA8CE6977D}"/>
    <dgm:cxn modelId="{6EC040E8-E79D-B841-BA53-6FAB287753D1}" type="presOf" srcId="{0DBA0CF8-BA3F-0E4A-9191-2D749FE5B68C}" destId="{FBABA41C-D46C-B044-B998-29996C7E44DD}" srcOrd="0" destOrd="0" presId="urn:microsoft.com/office/officeart/2005/8/layout/funnel1"/>
    <dgm:cxn modelId="{4CE349F1-B3F6-E94F-9974-4D9BB2401C76}" type="presParOf" srcId="{2AA566C9-22D7-2A42-9E85-E759D0A850BE}" destId="{D308DC18-84C6-E644-AC1D-6AEEA56002A5}" srcOrd="0" destOrd="0" presId="urn:microsoft.com/office/officeart/2005/8/layout/funnel1"/>
    <dgm:cxn modelId="{3BCE7A38-A0DF-B247-B889-B262D5FD1AF7}" type="presParOf" srcId="{2AA566C9-22D7-2A42-9E85-E759D0A850BE}" destId="{FEE189D1-4EC4-2F40-92E8-183830C51F72}" srcOrd="1" destOrd="0" presId="urn:microsoft.com/office/officeart/2005/8/layout/funnel1"/>
    <dgm:cxn modelId="{45A7F951-3FE1-0C4F-AE2E-3F32968D9394}" type="presParOf" srcId="{2AA566C9-22D7-2A42-9E85-E759D0A850BE}" destId="{88570B17-A2FC-7D40-8832-F1AA896336E2}" srcOrd="2" destOrd="0" presId="urn:microsoft.com/office/officeart/2005/8/layout/funnel1"/>
    <dgm:cxn modelId="{DEF09D2D-12A8-5948-812E-7C29770720DD}" type="presParOf" srcId="{2AA566C9-22D7-2A42-9E85-E759D0A850BE}" destId="{FBABA41C-D46C-B044-B998-29996C7E44DD}" srcOrd="3" destOrd="0" presId="urn:microsoft.com/office/officeart/2005/8/layout/funnel1"/>
    <dgm:cxn modelId="{3D9E8198-2611-624F-91B1-7ABD9ED0E37A}" type="presParOf" srcId="{2AA566C9-22D7-2A42-9E85-E759D0A850BE}" destId="{CD4D8197-21B4-6F4D-B3C5-38DD202A4A9E}" srcOrd="4" destOrd="0" presId="urn:microsoft.com/office/officeart/2005/8/layout/funnel1"/>
    <dgm:cxn modelId="{13968C2E-4AD4-B742-9D2D-6283F6FED394}" type="presParOf" srcId="{2AA566C9-22D7-2A42-9E85-E759D0A850BE}" destId="{573792A6-1F97-F443-B971-11FDEBDA311F}" srcOrd="5" destOrd="0" presId="urn:microsoft.com/office/officeart/2005/8/layout/funnel1"/>
    <dgm:cxn modelId="{8464DD25-AB49-F348-83D2-6EF837F9738D}" type="presParOf" srcId="{2AA566C9-22D7-2A42-9E85-E759D0A850BE}" destId="{4AF7BD33-1DE5-044C-B42E-331C22576B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C7620-96AC-CE41-AD77-159455579831}" type="doc">
      <dgm:prSet loTypeId="urn:microsoft.com/office/officeart/2005/8/layout/funnel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71329252-F1B9-264E-8FFD-01C5B395494F}">
      <dgm:prSet phldrT="[Text]"/>
      <dgm:spPr/>
      <dgm:t>
        <a:bodyPr/>
        <a:lstStyle/>
        <a:p>
          <a:r>
            <a:rPr lang="cs-CZ" dirty="0"/>
            <a:t>SCIENTISMUS</a:t>
          </a:r>
        </a:p>
      </dgm:t>
    </dgm:pt>
    <dgm:pt modelId="{441D3474-499E-F44C-B55B-D61FD32D0A0C}" type="parTrans" cxnId="{66EFD11D-8FD8-F74D-99B1-843B0BC0F304}">
      <dgm:prSet/>
      <dgm:spPr/>
      <dgm:t>
        <a:bodyPr/>
        <a:lstStyle/>
        <a:p>
          <a:endParaRPr lang="cs-CZ"/>
        </a:p>
      </dgm:t>
    </dgm:pt>
    <dgm:pt modelId="{74B74D2E-C532-8546-A157-1C5D3AF179A3}" type="sibTrans" cxnId="{66EFD11D-8FD8-F74D-99B1-843B0BC0F304}">
      <dgm:prSet/>
      <dgm:spPr/>
      <dgm:t>
        <a:bodyPr/>
        <a:lstStyle/>
        <a:p>
          <a:endParaRPr lang="cs-CZ"/>
        </a:p>
      </dgm:t>
    </dgm:pt>
    <dgm:pt modelId="{AA3455EE-7C78-934E-8B7F-5A3A6BA6C395}">
      <dgm:prSet phldrT="[Text]"/>
      <dgm:spPr/>
      <dgm:t>
        <a:bodyPr/>
        <a:lstStyle/>
        <a:p>
          <a:r>
            <a:rPr lang="cs-CZ" dirty="0"/>
            <a:t>EUROCENTRISMUS</a:t>
          </a:r>
        </a:p>
      </dgm:t>
    </dgm:pt>
    <dgm:pt modelId="{8ECC249E-D935-D84D-A956-8C8A8AE1F45B}" type="parTrans" cxnId="{067CE64C-7B3D-7A45-8A60-1EC7771EBCB7}">
      <dgm:prSet/>
      <dgm:spPr/>
      <dgm:t>
        <a:bodyPr/>
        <a:lstStyle/>
        <a:p>
          <a:endParaRPr lang="cs-CZ"/>
        </a:p>
      </dgm:t>
    </dgm:pt>
    <dgm:pt modelId="{D1B7B0EC-5243-4648-B314-B2217D3E0B0C}" type="sibTrans" cxnId="{067CE64C-7B3D-7A45-8A60-1EC7771EBCB7}">
      <dgm:prSet/>
      <dgm:spPr/>
      <dgm:t>
        <a:bodyPr/>
        <a:lstStyle/>
        <a:p>
          <a:endParaRPr lang="cs-CZ"/>
        </a:p>
      </dgm:t>
    </dgm:pt>
    <dgm:pt modelId="{0DBA0CF8-BA3F-0E4A-9191-2D749FE5B68C}">
      <dgm:prSet phldrT="[Text]"/>
      <dgm:spPr/>
      <dgm:t>
        <a:bodyPr/>
        <a:lstStyle/>
        <a:p>
          <a:r>
            <a:rPr lang="cs-CZ" dirty="0"/>
            <a:t>PATRIARCHÁT</a:t>
          </a:r>
        </a:p>
      </dgm:t>
    </dgm:pt>
    <dgm:pt modelId="{9B1039A1-81F4-3A41-AB3A-E177E96E3524}" type="parTrans" cxnId="{66735E1B-E428-664C-A753-93B0475B77E1}">
      <dgm:prSet/>
      <dgm:spPr/>
      <dgm:t>
        <a:bodyPr/>
        <a:lstStyle/>
        <a:p>
          <a:endParaRPr lang="cs-CZ"/>
        </a:p>
      </dgm:t>
    </dgm:pt>
    <dgm:pt modelId="{70B7E214-B272-0E4B-A896-D7E8A643938A}" type="sibTrans" cxnId="{66735E1B-E428-664C-A753-93B0475B77E1}">
      <dgm:prSet/>
      <dgm:spPr/>
      <dgm:t>
        <a:bodyPr/>
        <a:lstStyle/>
        <a:p>
          <a:endParaRPr lang="cs-CZ"/>
        </a:p>
      </dgm:t>
    </dgm:pt>
    <dgm:pt modelId="{B981E5C0-5D34-AD40-BDF9-8EEB7CF3B9C8}">
      <dgm:prSet phldrT="[Text]"/>
      <dgm:spPr/>
      <dgm:t>
        <a:bodyPr/>
        <a:lstStyle/>
        <a:p>
          <a:r>
            <a:rPr lang="cs-CZ" b="1" i="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gm:t>
    </dgm:pt>
    <dgm:pt modelId="{9167A619-21F5-B74D-AE4B-B814A2DC2AE1}" type="parTrans" cxnId="{591175E7-66FC-9E41-AA20-C0747361D759}">
      <dgm:prSet/>
      <dgm:spPr/>
      <dgm:t>
        <a:bodyPr/>
        <a:lstStyle/>
        <a:p>
          <a:endParaRPr lang="cs-CZ"/>
        </a:p>
      </dgm:t>
    </dgm:pt>
    <dgm:pt modelId="{7B0FF373-76B7-064A-A66A-C8FA8CE6977D}" type="sibTrans" cxnId="{591175E7-66FC-9E41-AA20-C0747361D759}">
      <dgm:prSet/>
      <dgm:spPr/>
      <dgm:t>
        <a:bodyPr/>
        <a:lstStyle/>
        <a:p>
          <a:endParaRPr lang="cs-CZ"/>
        </a:p>
      </dgm:t>
    </dgm:pt>
    <dgm:pt modelId="{2AA566C9-22D7-2A42-9E85-E759D0A850BE}" type="pres">
      <dgm:prSet presAssocID="{BAFC7620-96AC-CE41-AD77-159455579831}" presName="Name0" presStyleCnt="0">
        <dgm:presLayoutVars>
          <dgm:chMax val="4"/>
          <dgm:resizeHandles val="exact"/>
        </dgm:presLayoutVars>
      </dgm:prSet>
      <dgm:spPr/>
    </dgm:pt>
    <dgm:pt modelId="{D308DC18-84C6-E644-AC1D-6AEEA56002A5}" type="pres">
      <dgm:prSet presAssocID="{BAFC7620-96AC-CE41-AD77-159455579831}" presName="ellipse" presStyleLbl="trBgShp" presStyleIdx="0" presStyleCnt="1"/>
      <dgm:spPr/>
    </dgm:pt>
    <dgm:pt modelId="{FEE189D1-4EC4-2F40-92E8-183830C51F72}" type="pres">
      <dgm:prSet presAssocID="{BAFC7620-96AC-CE41-AD77-159455579831}" presName="arrow1" presStyleLbl="fgShp" presStyleIdx="0" presStyleCnt="1"/>
      <dgm:spPr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</dgm:pt>
    <dgm:pt modelId="{88570B17-A2FC-7D40-8832-F1AA896336E2}" type="pres">
      <dgm:prSet presAssocID="{BAFC7620-96AC-CE41-AD77-159455579831}" presName="rectangle" presStyleLbl="revTx" presStyleIdx="0" presStyleCnt="1">
        <dgm:presLayoutVars>
          <dgm:bulletEnabled val="1"/>
        </dgm:presLayoutVars>
      </dgm:prSet>
      <dgm:spPr/>
    </dgm:pt>
    <dgm:pt modelId="{FBABA41C-D46C-B044-B998-29996C7E44DD}" type="pres">
      <dgm:prSet presAssocID="{AA3455EE-7C78-934E-8B7F-5A3A6BA6C395}" presName="item1" presStyleLbl="node1" presStyleIdx="0" presStyleCnt="3">
        <dgm:presLayoutVars>
          <dgm:bulletEnabled val="1"/>
        </dgm:presLayoutVars>
      </dgm:prSet>
      <dgm:spPr/>
    </dgm:pt>
    <dgm:pt modelId="{CD4D8197-21B4-6F4D-B3C5-38DD202A4A9E}" type="pres">
      <dgm:prSet presAssocID="{0DBA0CF8-BA3F-0E4A-9191-2D749FE5B68C}" presName="item2" presStyleLbl="node1" presStyleIdx="1" presStyleCnt="3">
        <dgm:presLayoutVars>
          <dgm:bulletEnabled val="1"/>
        </dgm:presLayoutVars>
      </dgm:prSet>
      <dgm:spPr/>
    </dgm:pt>
    <dgm:pt modelId="{573792A6-1F97-F443-B971-11FDEBDA311F}" type="pres">
      <dgm:prSet presAssocID="{B981E5C0-5D34-AD40-BDF9-8EEB7CF3B9C8}" presName="item3" presStyleLbl="node1" presStyleIdx="2" presStyleCnt="3">
        <dgm:presLayoutVars>
          <dgm:bulletEnabled val="1"/>
        </dgm:presLayoutVars>
      </dgm:prSet>
      <dgm:spPr/>
    </dgm:pt>
    <dgm:pt modelId="{4AF7BD33-1DE5-044C-B42E-331C22576BF2}" type="pres">
      <dgm:prSet presAssocID="{BAFC7620-96AC-CE41-AD77-159455579831}" presName="funnel" presStyleLbl="trAlignAcc1" presStyleIdx="0" presStyleCnt="1"/>
      <dgm:spPr>
        <a:solidFill>
          <a:schemeClr val="accent2">
            <a:lumMod val="50000"/>
            <a:alpha val="40000"/>
          </a:schemeClr>
        </a:solidFill>
        <a:ln>
          <a:noFill/>
        </a:ln>
      </dgm:spPr>
    </dgm:pt>
  </dgm:ptLst>
  <dgm:cxnLst>
    <dgm:cxn modelId="{66735E1B-E428-664C-A753-93B0475B77E1}" srcId="{BAFC7620-96AC-CE41-AD77-159455579831}" destId="{0DBA0CF8-BA3F-0E4A-9191-2D749FE5B68C}" srcOrd="2" destOrd="0" parTransId="{9B1039A1-81F4-3A41-AB3A-E177E96E3524}" sibTransId="{70B7E214-B272-0E4B-A896-D7E8A643938A}"/>
    <dgm:cxn modelId="{66EFD11D-8FD8-F74D-99B1-843B0BC0F304}" srcId="{BAFC7620-96AC-CE41-AD77-159455579831}" destId="{71329252-F1B9-264E-8FFD-01C5B395494F}" srcOrd="0" destOrd="0" parTransId="{441D3474-499E-F44C-B55B-D61FD32D0A0C}" sibTransId="{74B74D2E-C532-8546-A157-1C5D3AF179A3}"/>
    <dgm:cxn modelId="{D241EE37-61AA-F442-899D-557C7EA37051}" type="presOf" srcId="{AA3455EE-7C78-934E-8B7F-5A3A6BA6C395}" destId="{CD4D8197-21B4-6F4D-B3C5-38DD202A4A9E}" srcOrd="0" destOrd="0" presId="urn:microsoft.com/office/officeart/2005/8/layout/funnel1"/>
    <dgm:cxn modelId="{067CE64C-7B3D-7A45-8A60-1EC7771EBCB7}" srcId="{BAFC7620-96AC-CE41-AD77-159455579831}" destId="{AA3455EE-7C78-934E-8B7F-5A3A6BA6C395}" srcOrd="1" destOrd="0" parTransId="{8ECC249E-D935-D84D-A956-8C8A8AE1F45B}" sibTransId="{D1B7B0EC-5243-4648-B314-B2217D3E0B0C}"/>
    <dgm:cxn modelId="{B896B088-21DD-804D-A156-6673B5F72648}" type="presOf" srcId="{BAFC7620-96AC-CE41-AD77-159455579831}" destId="{2AA566C9-22D7-2A42-9E85-E759D0A850BE}" srcOrd="0" destOrd="0" presId="urn:microsoft.com/office/officeart/2005/8/layout/funnel1"/>
    <dgm:cxn modelId="{843A2FAF-C739-6E47-93A9-F68C17637E9C}" type="presOf" srcId="{B981E5C0-5D34-AD40-BDF9-8EEB7CF3B9C8}" destId="{88570B17-A2FC-7D40-8832-F1AA896336E2}" srcOrd="0" destOrd="0" presId="urn:microsoft.com/office/officeart/2005/8/layout/funnel1"/>
    <dgm:cxn modelId="{9EC135B5-9511-1441-8BCD-91808B906F0E}" type="presOf" srcId="{71329252-F1B9-264E-8FFD-01C5B395494F}" destId="{573792A6-1F97-F443-B971-11FDEBDA311F}" srcOrd="0" destOrd="0" presId="urn:microsoft.com/office/officeart/2005/8/layout/funnel1"/>
    <dgm:cxn modelId="{591175E7-66FC-9E41-AA20-C0747361D759}" srcId="{BAFC7620-96AC-CE41-AD77-159455579831}" destId="{B981E5C0-5D34-AD40-BDF9-8EEB7CF3B9C8}" srcOrd="3" destOrd="0" parTransId="{9167A619-21F5-B74D-AE4B-B814A2DC2AE1}" sibTransId="{7B0FF373-76B7-064A-A66A-C8FA8CE6977D}"/>
    <dgm:cxn modelId="{6EC040E8-E79D-B841-BA53-6FAB287753D1}" type="presOf" srcId="{0DBA0CF8-BA3F-0E4A-9191-2D749FE5B68C}" destId="{FBABA41C-D46C-B044-B998-29996C7E44DD}" srcOrd="0" destOrd="0" presId="urn:microsoft.com/office/officeart/2005/8/layout/funnel1"/>
    <dgm:cxn modelId="{4CE349F1-B3F6-E94F-9974-4D9BB2401C76}" type="presParOf" srcId="{2AA566C9-22D7-2A42-9E85-E759D0A850BE}" destId="{D308DC18-84C6-E644-AC1D-6AEEA56002A5}" srcOrd="0" destOrd="0" presId="urn:microsoft.com/office/officeart/2005/8/layout/funnel1"/>
    <dgm:cxn modelId="{3BCE7A38-A0DF-B247-B889-B262D5FD1AF7}" type="presParOf" srcId="{2AA566C9-22D7-2A42-9E85-E759D0A850BE}" destId="{FEE189D1-4EC4-2F40-92E8-183830C51F72}" srcOrd="1" destOrd="0" presId="urn:microsoft.com/office/officeart/2005/8/layout/funnel1"/>
    <dgm:cxn modelId="{45A7F951-3FE1-0C4F-AE2E-3F32968D9394}" type="presParOf" srcId="{2AA566C9-22D7-2A42-9E85-E759D0A850BE}" destId="{88570B17-A2FC-7D40-8832-F1AA896336E2}" srcOrd="2" destOrd="0" presId="urn:microsoft.com/office/officeart/2005/8/layout/funnel1"/>
    <dgm:cxn modelId="{DEF09D2D-12A8-5948-812E-7C29770720DD}" type="presParOf" srcId="{2AA566C9-22D7-2A42-9E85-E759D0A850BE}" destId="{FBABA41C-D46C-B044-B998-29996C7E44DD}" srcOrd="3" destOrd="0" presId="urn:microsoft.com/office/officeart/2005/8/layout/funnel1"/>
    <dgm:cxn modelId="{3D9E8198-2611-624F-91B1-7ABD9ED0E37A}" type="presParOf" srcId="{2AA566C9-22D7-2A42-9E85-E759D0A850BE}" destId="{CD4D8197-21B4-6F4D-B3C5-38DD202A4A9E}" srcOrd="4" destOrd="0" presId="urn:microsoft.com/office/officeart/2005/8/layout/funnel1"/>
    <dgm:cxn modelId="{13968C2E-4AD4-B742-9D2D-6283F6FED394}" type="presParOf" srcId="{2AA566C9-22D7-2A42-9E85-E759D0A850BE}" destId="{573792A6-1F97-F443-B971-11FDEBDA311F}" srcOrd="5" destOrd="0" presId="urn:microsoft.com/office/officeart/2005/8/layout/funnel1"/>
    <dgm:cxn modelId="{8464DD25-AB49-F348-83D2-6EF837F9738D}" type="presParOf" srcId="{2AA566C9-22D7-2A42-9E85-E759D0A850BE}" destId="{4AF7BD33-1DE5-044C-B42E-331C22576B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54B952-A801-D84E-A106-2372DA9A1F5F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0188DD-086C-4646-A2B6-F0ECE4B0DB6F}">
      <dgm:prSet phldrT="[Text]"/>
      <dgm:spPr>
        <a:solidFill>
          <a:schemeClr val="accent2">
            <a:lumMod val="50000"/>
            <a:alpha val="0"/>
          </a:schemeClr>
        </a:solidFill>
        <a:ln>
          <a:noFill/>
        </a:ln>
      </dgm:spPr>
      <dgm:t>
        <a:bodyPr/>
        <a:lstStyle/>
        <a:p>
          <a:endParaRPr lang="cs-CZ" dirty="0"/>
        </a:p>
      </dgm:t>
    </dgm:pt>
    <dgm:pt modelId="{141267E9-ED7C-624E-B53A-200111735DD8}" type="parTrans" cxnId="{FCC6D313-A2A8-5445-BD3B-5AE7D5677B8D}">
      <dgm:prSet/>
      <dgm:spPr/>
      <dgm:t>
        <a:bodyPr/>
        <a:lstStyle/>
        <a:p>
          <a:endParaRPr lang="cs-CZ"/>
        </a:p>
      </dgm:t>
    </dgm:pt>
    <dgm:pt modelId="{63CCC3A5-9712-2544-AA9A-A7E9A450569D}" type="sibTrans" cxnId="{FCC6D313-A2A8-5445-BD3B-5AE7D5677B8D}">
      <dgm:prSet/>
      <dgm:spPr>
        <a:solidFill>
          <a:schemeClr val="tx1"/>
        </a:solidFill>
      </dgm:spPr>
      <dgm:t>
        <a:bodyPr/>
        <a:lstStyle/>
        <a:p>
          <a:endParaRPr lang="cs-CZ"/>
        </a:p>
      </dgm:t>
    </dgm:pt>
    <dgm:pt modelId="{EA5E60ED-5427-F24F-9D1E-199DF868AE2B}">
      <dgm:prSet phldrT="[Text]"/>
      <dgm:spPr>
        <a:solidFill>
          <a:schemeClr val="accent2">
            <a:lumMod val="50000"/>
            <a:alpha val="69149"/>
          </a:schemeClr>
        </a:solidFill>
        <a:ln>
          <a:noFill/>
        </a:ln>
      </dgm:spPr>
      <dgm:t>
        <a:bodyPr/>
        <a:lstStyle/>
        <a:p>
          <a:r>
            <a:rPr lang="cs-CZ" dirty="0"/>
            <a:t>Průmyslová televize</a:t>
          </a:r>
        </a:p>
      </dgm:t>
    </dgm:pt>
    <dgm:pt modelId="{0962ED45-2DCC-C24C-B0EB-C95D1790AEFD}" type="parTrans" cxnId="{0B6FA05B-0282-3746-A532-B82442917678}">
      <dgm:prSet/>
      <dgm:spPr/>
      <dgm:t>
        <a:bodyPr/>
        <a:lstStyle/>
        <a:p>
          <a:endParaRPr lang="cs-CZ"/>
        </a:p>
      </dgm:t>
    </dgm:pt>
    <dgm:pt modelId="{BBCE1331-CA30-5042-BC90-F026275DE075}" type="sibTrans" cxnId="{0B6FA05B-0282-3746-A532-B82442917678}">
      <dgm:prSet/>
      <dgm:spPr/>
      <dgm:t>
        <a:bodyPr/>
        <a:lstStyle/>
        <a:p>
          <a:endParaRPr lang="cs-CZ"/>
        </a:p>
      </dgm:t>
    </dgm:pt>
    <dgm:pt modelId="{8F50D571-2104-3641-A86E-256B68899BCA}">
      <dgm:prSet phldrT="[Text]"/>
      <dgm:spPr>
        <a:solidFill>
          <a:schemeClr val="accent2">
            <a:lumMod val="50000"/>
            <a:alpha val="69149"/>
          </a:schemeClr>
        </a:solidFill>
        <a:ln>
          <a:noFill/>
        </a:ln>
      </dgm:spPr>
      <dgm:t>
        <a:bodyPr/>
        <a:lstStyle/>
        <a:p>
          <a:r>
            <a:rPr lang="cs-CZ" dirty="0" err="1"/>
            <a:t>Reconstruction</a:t>
          </a:r>
          <a:r>
            <a:rPr lang="cs-CZ" dirty="0"/>
            <a:t>/re-</a:t>
          </a:r>
          <a:r>
            <a:rPr lang="cs-CZ" dirty="0" err="1"/>
            <a:t>enactment</a:t>
          </a:r>
          <a:endParaRPr lang="cs-CZ" dirty="0"/>
        </a:p>
      </dgm:t>
    </dgm:pt>
    <dgm:pt modelId="{87F57A3C-6209-B647-8187-7139E93ACAA9}" type="parTrans" cxnId="{7CC6D22F-047E-5749-94CE-C9E479CAD63D}">
      <dgm:prSet/>
      <dgm:spPr/>
      <dgm:t>
        <a:bodyPr/>
        <a:lstStyle/>
        <a:p>
          <a:endParaRPr lang="cs-CZ"/>
        </a:p>
      </dgm:t>
    </dgm:pt>
    <dgm:pt modelId="{8B3642A0-8E9A-EA49-B33F-B5A4C220EF5A}" type="sibTrans" cxnId="{7CC6D22F-047E-5749-94CE-C9E479CAD63D}">
      <dgm:prSet/>
      <dgm:spPr/>
      <dgm:t>
        <a:bodyPr/>
        <a:lstStyle/>
        <a:p>
          <a:endParaRPr lang="cs-CZ"/>
        </a:p>
      </dgm:t>
    </dgm:pt>
    <dgm:pt modelId="{A08A9E13-8858-804E-BD1C-FFB60319DBB6}">
      <dgm:prSet phldrT="[Text]"/>
      <dgm:spPr>
        <a:solidFill>
          <a:schemeClr val="accent2">
            <a:lumMod val="50000"/>
            <a:alpha val="69149"/>
          </a:schemeClr>
        </a:solidFill>
        <a:ln>
          <a:noFill/>
        </a:ln>
      </dgm:spPr>
      <dgm:t>
        <a:bodyPr/>
        <a:lstStyle/>
        <a:p>
          <a:r>
            <a:rPr lang="cs-CZ" dirty="0" err="1"/>
            <a:t>Reimagination</a:t>
          </a:r>
          <a:endParaRPr lang="cs-CZ" dirty="0"/>
        </a:p>
      </dgm:t>
    </dgm:pt>
    <dgm:pt modelId="{9C99D379-63D0-134D-8177-9101339973EC}" type="parTrans" cxnId="{40930D4B-1F1F-5C42-8BB7-57B6F6B6DA37}">
      <dgm:prSet/>
      <dgm:spPr/>
      <dgm:t>
        <a:bodyPr/>
        <a:lstStyle/>
        <a:p>
          <a:endParaRPr lang="cs-CZ"/>
        </a:p>
      </dgm:t>
    </dgm:pt>
    <dgm:pt modelId="{C51DD31D-7690-704E-B21C-943F026E9C69}" type="sibTrans" cxnId="{40930D4B-1F1F-5C42-8BB7-57B6F6B6DA37}">
      <dgm:prSet/>
      <dgm:spPr/>
      <dgm:t>
        <a:bodyPr/>
        <a:lstStyle/>
        <a:p>
          <a:endParaRPr lang="cs-CZ"/>
        </a:p>
      </dgm:t>
    </dgm:pt>
    <dgm:pt modelId="{9C3927D7-CC2B-E640-914B-7F23357FD6A5}">
      <dgm:prSet phldrT="[Text]"/>
      <dgm:spPr>
        <a:solidFill>
          <a:schemeClr val="accent2">
            <a:lumMod val="50000"/>
            <a:alpha val="69149"/>
          </a:schemeClr>
        </a:solidFill>
        <a:ln>
          <a:noFill/>
        </a:ln>
      </dgm:spPr>
      <dgm:t>
        <a:bodyPr/>
        <a:lstStyle/>
        <a:p>
          <a:r>
            <a:rPr lang="cs-CZ" dirty="0"/>
            <a:t>Formátový dokument / reality TV</a:t>
          </a:r>
        </a:p>
      </dgm:t>
    </dgm:pt>
    <dgm:pt modelId="{1BB74A4B-F577-5F41-A9F6-8E0ECD0B0ED4}" type="parTrans" cxnId="{6D7EB651-78C3-274F-BF3D-A6D069C6E6EA}">
      <dgm:prSet/>
      <dgm:spPr/>
      <dgm:t>
        <a:bodyPr/>
        <a:lstStyle/>
        <a:p>
          <a:endParaRPr lang="cs-CZ"/>
        </a:p>
      </dgm:t>
    </dgm:pt>
    <dgm:pt modelId="{11E964E0-3BE3-9849-8740-C86EB7141160}" type="sibTrans" cxnId="{6D7EB651-78C3-274F-BF3D-A6D069C6E6EA}">
      <dgm:prSet/>
      <dgm:spPr/>
      <dgm:t>
        <a:bodyPr/>
        <a:lstStyle/>
        <a:p>
          <a:endParaRPr lang="cs-CZ"/>
        </a:p>
      </dgm:t>
    </dgm:pt>
    <dgm:pt modelId="{3B86C83A-69C7-8D47-8D54-BFCFF520DC02}" type="pres">
      <dgm:prSet presAssocID="{FA54B952-A801-D84E-A106-2372DA9A1F5F}" presName="Name0" presStyleCnt="0">
        <dgm:presLayoutVars>
          <dgm:dir/>
          <dgm:resizeHandles val="exact"/>
        </dgm:presLayoutVars>
      </dgm:prSet>
      <dgm:spPr/>
    </dgm:pt>
    <dgm:pt modelId="{F69C1507-18A0-B14D-9EA4-787B3BF9F557}" type="pres">
      <dgm:prSet presAssocID="{FA54B952-A801-D84E-A106-2372DA9A1F5F}" presName="cycle" presStyleCnt="0"/>
      <dgm:spPr/>
    </dgm:pt>
    <dgm:pt modelId="{71CDE859-3812-4242-8C38-3AF37951B23E}" type="pres">
      <dgm:prSet presAssocID="{B50188DD-086C-4646-A2B6-F0ECE4B0DB6F}" presName="nodeFirstNode" presStyleLbl="node1" presStyleIdx="0" presStyleCnt="5">
        <dgm:presLayoutVars>
          <dgm:bulletEnabled val="1"/>
        </dgm:presLayoutVars>
      </dgm:prSet>
      <dgm:spPr/>
    </dgm:pt>
    <dgm:pt modelId="{F3B1DAAF-9774-A843-8ABC-40EDE26B123B}" type="pres">
      <dgm:prSet presAssocID="{63CCC3A5-9712-2544-AA9A-A7E9A450569D}" presName="sibTransFirstNode" presStyleLbl="bgShp" presStyleIdx="0" presStyleCnt="1"/>
      <dgm:spPr/>
    </dgm:pt>
    <dgm:pt modelId="{64496EDD-F81C-9549-BCB7-7A7D553C79C9}" type="pres">
      <dgm:prSet presAssocID="{EA5E60ED-5427-F24F-9D1E-199DF868AE2B}" presName="nodeFollowingNodes" presStyleLbl="node1" presStyleIdx="1" presStyleCnt="5">
        <dgm:presLayoutVars>
          <dgm:bulletEnabled val="1"/>
        </dgm:presLayoutVars>
      </dgm:prSet>
      <dgm:spPr/>
    </dgm:pt>
    <dgm:pt modelId="{06AF411F-BF59-8F4A-8C93-96CD0F74BA95}" type="pres">
      <dgm:prSet presAssocID="{8F50D571-2104-3641-A86E-256B68899BCA}" presName="nodeFollowingNodes" presStyleLbl="node1" presStyleIdx="2" presStyleCnt="5">
        <dgm:presLayoutVars>
          <dgm:bulletEnabled val="1"/>
        </dgm:presLayoutVars>
      </dgm:prSet>
      <dgm:spPr/>
    </dgm:pt>
    <dgm:pt modelId="{E6454AAC-0D96-134F-B1DD-43C783EDEB48}" type="pres">
      <dgm:prSet presAssocID="{A08A9E13-8858-804E-BD1C-FFB60319DBB6}" presName="nodeFollowingNodes" presStyleLbl="node1" presStyleIdx="3" presStyleCnt="5">
        <dgm:presLayoutVars>
          <dgm:bulletEnabled val="1"/>
        </dgm:presLayoutVars>
      </dgm:prSet>
      <dgm:spPr/>
    </dgm:pt>
    <dgm:pt modelId="{83514FF9-2E79-A94A-A9C8-8319AC660AAF}" type="pres">
      <dgm:prSet presAssocID="{9C3927D7-CC2B-E640-914B-7F23357FD6A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CC6D313-A2A8-5445-BD3B-5AE7D5677B8D}" srcId="{FA54B952-A801-D84E-A106-2372DA9A1F5F}" destId="{B50188DD-086C-4646-A2B6-F0ECE4B0DB6F}" srcOrd="0" destOrd="0" parTransId="{141267E9-ED7C-624E-B53A-200111735DD8}" sibTransId="{63CCC3A5-9712-2544-AA9A-A7E9A450569D}"/>
    <dgm:cxn modelId="{4ED6CB16-49F1-CA4E-87AD-65459FABE72A}" type="presOf" srcId="{8F50D571-2104-3641-A86E-256B68899BCA}" destId="{06AF411F-BF59-8F4A-8C93-96CD0F74BA95}" srcOrd="0" destOrd="0" presId="urn:microsoft.com/office/officeart/2005/8/layout/cycle3"/>
    <dgm:cxn modelId="{7CC6D22F-047E-5749-94CE-C9E479CAD63D}" srcId="{FA54B952-A801-D84E-A106-2372DA9A1F5F}" destId="{8F50D571-2104-3641-A86E-256B68899BCA}" srcOrd="2" destOrd="0" parTransId="{87F57A3C-6209-B647-8187-7139E93ACAA9}" sibTransId="{8B3642A0-8E9A-EA49-B33F-B5A4C220EF5A}"/>
    <dgm:cxn modelId="{40930D4B-1F1F-5C42-8BB7-57B6F6B6DA37}" srcId="{FA54B952-A801-D84E-A106-2372DA9A1F5F}" destId="{A08A9E13-8858-804E-BD1C-FFB60319DBB6}" srcOrd="3" destOrd="0" parTransId="{9C99D379-63D0-134D-8177-9101339973EC}" sibTransId="{C51DD31D-7690-704E-B21C-943F026E9C69}"/>
    <dgm:cxn modelId="{6D7EB651-78C3-274F-BF3D-A6D069C6E6EA}" srcId="{FA54B952-A801-D84E-A106-2372DA9A1F5F}" destId="{9C3927D7-CC2B-E640-914B-7F23357FD6A5}" srcOrd="4" destOrd="0" parTransId="{1BB74A4B-F577-5F41-A9F6-8E0ECD0B0ED4}" sibTransId="{11E964E0-3BE3-9849-8740-C86EB7141160}"/>
    <dgm:cxn modelId="{0B6FA05B-0282-3746-A532-B82442917678}" srcId="{FA54B952-A801-D84E-A106-2372DA9A1F5F}" destId="{EA5E60ED-5427-F24F-9D1E-199DF868AE2B}" srcOrd="1" destOrd="0" parTransId="{0962ED45-2DCC-C24C-B0EB-C95D1790AEFD}" sibTransId="{BBCE1331-CA30-5042-BC90-F026275DE075}"/>
    <dgm:cxn modelId="{78F24992-45ED-2C42-920A-2E22F9756A9B}" type="presOf" srcId="{9C3927D7-CC2B-E640-914B-7F23357FD6A5}" destId="{83514FF9-2E79-A94A-A9C8-8319AC660AAF}" srcOrd="0" destOrd="0" presId="urn:microsoft.com/office/officeart/2005/8/layout/cycle3"/>
    <dgm:cxn modelId="{0C7718DB-D3EB-E64B-8124-BA667568CEE9}" type="presOf" srcId="{FA54B952-A801-D84E-A106-2372DA9A1F5F}" destId="{3B86C83A-69C7-8D47-8D54-BFCFF520DC02}" srcOrd="0" destOrd="0" presId="urn:microsoft.com/office/officeart/2005/8/layout/cycle3"/>
    <dgm:cxn modelId="{D8CF61F5-AA67-164B-946A-91D825A8C090}" type="presOf" srcId="{A08A9E13-8858-804E-BD1C-FFB60319DBB6}" destId="{E6454AAC-0D96-134F-B1DD-43C783EDEB48}" srcOrd="0" destOrd="0" presId="urn:microsoft.com/office/officeart/2005/8/layout/cycle3"/>
    <dgm:cxn modelId="{E6A679F6-FB14-9C4B-B49D-AF2519384CA3}" type="presOf" srcId="{B50188DD-086C-4646-A2B6-F0ECE4B0DB6F}" destId="{71CDE859-3812-4242-8C38-3AF37951B23E}" srcOrd="0" destOrd="0" presId="urn:microsoft.com/office/officeart/2005/8/layout/cycle3"/>
    <dgm:cxn modelId="{3BB50FF7-731B-BE4C-B70A-EDC15B8EE064}" type="presOf" srcId="{63CCC3A5-9712-2544-AA9A-A7E9A450569D}" destId="{F3B1DAAF-9774-A843-8ABC-40EDE26B123B}" srcOrd="0" destOrd="0" presId="urn:microsoft.com/office/officeart/2005/8/layout/cycle3"/>
    <dgm:cxn modelId="{982FB8FA-8BEC-3246-A980-4D4A3C4DB20F}" type="presOf" srcId="{EA5E60ED-5427-F24F-9D1E-199DF868AE2B}" destId="{64496EDD-F81C-9549-BCB7-7A7D553C79C9}" srcOrd="0" destOrd="0" presId="urn:microsoft.com/office/officeart/2005/8/layout/cycle3"/>
    <dgm:cxn modelId="{4949210B-DCBB-6747-B036-1C1233B182DD}" type="presParOf" srcId="{3B86C83A-69C7-8D47-8D54-BFCFF520DC02}" destId="{F69C1507-18A0-B14D-9EA4-787B3BF9F557}" srcOrd="0" destOrd="0" presId="urn:microsoft.com/office/officeart/2005/8/layout/cycle3"/>
    <dgm:cxn modelId="{1D4FC5D4-6F1B-8B49-80CB-6B5AA4DAF415}" type="presParOf" srcId="{F69C1507-18A0-B14D-9EA4-787B3BF9F557}" destId="{71CDE859-3812-4242-8C38-3AF37951B23E}" srcOrd="0" destOrd="0" presId="urn:microsoft.com/office/officeart/2005/8/layout/cycle3"/>
    <dgm:cxn modelId="{D49896C3-8313-C047-B7E8-B1491BE17D3A}" type="presParOf" srcId="{F69C1507-18A0-B14D-9EA4-787B3BF9F557}" destId="{F3B1DAAF-9774-A843-8ABC-40EDE26B123B}" srcOrd="1" destOrd="0" presId="urn:microsoft.com/office/officeart/2005/8/layout/cycle3"/>
    <dgm:cxn modelId="{BF188A43-FB24-E947-8681-0EB1CCBE0232}" type="presParOf" srcId="{F69C1507-18A0-B14D-9EA4-787B3BF9F557}" destId="{64496EDD-F81C-9549-BCB7-7A7D553C79C9}" srcOrd="2" destOrd="0" presId="urn:microsoft.com/office/officeart/2005/8/layout/cycle3"/>
    <dgm:cxn modelId="{E294CDB9-D493-FD4B-9BBB-2BA2C706BE4E}" type="presParOf" srcId="{F69C1507-18A0-B14D-9EA4-787B3BF9F557}" destId="{06AF411F-BF59-8F4A-8C93-96CD0F74BA95}" srcOrd="3" destOrd="0" presId="urn:microsoft.com/office/officeart/2005/8/layout/cycle3"/>
    <dgm:cxn modelId="{9C0E140B-BCB3-1A4B-B61E-3A380DC08FC8}" type="presParOf" srcId="{F69C1507-18A0-B14D-9EA4-787B3BF9F557}" destId="{E6454AAC-0D96-134F-B1DD-43C783EDEB48}" srcOrd="4" destOrd="0" presId="urn:microsoft.com/office/officeart/2005/8/layout/cycle3"/>
    <dgm:cxn modelId="{A647B487-755C-0C49-AA8F-194ACD25490E}" type="presParOf" srcId="{F69C1507-18A0-B14D-9EA4-787B3BF9F557}" destId="{83514FF9-2E79-A94A-A9C8-8319AC660A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9DE1D1-59F0-EC45-BF51-026CA4B12C5B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12B68E-7A12-4445-9C0F-394C7537EABC}">
      <dgm:prSet phldrT="[Text]"/>
      <dgm:spPr>
        <a:solidFill>
          <a:schemeClr val="accent2">
            <a:lumMod val="20000"/>
            <a:lumOff val="80000"/>
            <a:alpha val="59738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REFERENCE</a:t>
          </a:r>
        </a:p>
      </dgm:t>
    </dgm:pt>
    <dgm:pt modelId="{824BFC5B-440B-4448-BE85-C7788687AFD7}" type="parTrans" cxnId="{E70B1B73-6051-564A-AE73-8F96F6B20B78}">
      <dgm:prSet/>
      <dgm:spPr/>
      <dgm:t>
        <a:bodyPr/>
        <a:lstStyle/>
        <a:p>
          <a:endParaRPr lang="cs-CZ"/>
        </a:p>
      </dgm:t>
    </dgm:pt>
    <dgm:pt modelId="{2C3B04F1-8B03-E943-A19D-8811B644ACCE}" type="sibTrans" cxnId="{E70B1B73-6051-564A-AE73-8F96F6B20B78}">
      <dgm:prSet/>
      <dgm:spPr/>
      <dgm:t>
        <a:bodyPr/>
        <a:lstStyle/>
        <a:p>
          <a:endParaRPr lang="cs-CZ"/>
        </a:p>
      </dgm:t>
    </dgm:pt>
    <dgm:pt modelId="{7D782B67-D7C3-0D40-9263-3420A263465B}">
      <dgm:prSet phldrT="[Text]"/>
      <dgm:spPr>
        <a:solidFill>
          <a:schemeClr val="accent2">
            <a:lumMod val="60000"/>
            <a:lumOff val="40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SVĚDEK/YNĚ</a:t>
          </a:r>
        </a:p>
      </dgm:t>
    </dgm:pt>
    <dgm:pt modelId="{3FF51DE2-5A77-2F43-B32D-D17BD2E1CEC8}" type="parTrans" cxnId="{104C602E-F29B-9B4D-BE34-66E01EAB2F6C}">
      <dgm:prSet/>
      <dgm:spPr/>
      <dgm:t>
        <a:bodyPr/>
        <a:lstStyle/>
        <a:p>
          <a:endParaRPr lang="cs-CZ"/>
        </a:p>
      </dgm:t>
    </dgm:pt>
    <dgm:pt modelId="{B44EAE6B-0610-7248-82F9-FBDFC044414B}" type="sibTrans" cxnId="{104C602E-F29B-9B4D-BE34-66E01EAB2F6C}">
      <dgm:prSet/>
      <dgm:spPr/>
      <dgm:t>
        <a:bodyPr/>
        <a:lstStyle/>
        <a:p>
          <a:endParaRPr lang="cs-CZ"/>
        </a:p>
      </dgm:t>
    </dgm:pt>
    <dgm:pt modelId="{4ABE25BE-C938-CA42-A5DB-71253F74D1B5}">
      <dgm:prSet phldrT="[Text]"/>
      <dgm:spPr>
        <a:solidFill>
          <a:schemeClr val="accent2">
            <a:lumMod val="75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DOKUMENTOR/KA</a:t>
          </a:r>
        </a:p>
      </dgm:t>
    </dgm:pt>
    <dgm:pt modelId="{DDC3E98C-602C-EF44-AFCB-6AD2BCC9FEBD}" type="parTrans" cxnId="{D19B0EEF-1DF5-3646-A032-910D577C790C}">
      <dgm:prSet/>
      <dgm:spPr/>
      <dgm:t>
        <a:bodyPr/>
        <a:lstStyle/>
        <a:p>
          <a:endParaRPr lang="cs-CZ"/>
        </a:p>
      </dgm:t>
    </dgm:pt>
    <dgm:pt modelId="{6D8653AE-BBB2-4E43-9D18-F0B1544CB555}" type="sibTrans" cxnId="{D19B0EEF-1DF5-3646-A032-910D577C790C}">
      <dgm:prSet/>
      <dgm:spPr/>
      <dgm:t>
        <a:bodyPr/>
        <a:lstStyle/>
        <a:p>
          <a:endParaRPr lang="cs-CZ"/>
        </a:p>
      </dgm:t>
    </dgm:pt>
    <dgm:pt modelId="{5C7E22C8-9BE0-734E-BA31-34131C2B616B}">
      <dgm:prSet phldrT="[Text]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DIVÁCTVO</a:t>
          </a:r>
        </a:p>
      </dgm:t>
    </dgm:pt>
    <dgm:pt modelId="{F661FB29-B13D-354A-97D4-EAC9AB59B03D}" type="parTrans" cxnId="{6044C7BF-480C-DB4D-929C-C465B5CD572E}">
      <dgm:prSet/>
      <dgm:spPr/>
      <dgm:t>
        <a:bodyPr/>
        <a:lstStyle/>
        <a:p>
          <a:endParaRPr lang="cs-CZ"/>
        </a:p>
      </dgm:t>
    </dgm:pt>
    <dgm:pt modelId="{C2D57EEA-1D5E-624B-B5B8-6DE5E936D6A0}" type="sibTrans" cxnId="{6044C7BF-480C-DB4D-929C-C465B5CD572E}">
      <dgm:prSet/>
      <dgm:spPr/>
      <dgm:t>
        <a:bodyPr/>
        <a:lstStyle/>
        <a:p>
          <a:endParaRPr lang="cs-CZ"/>
        </a:p>
      </dgm:t>
    </dgm:pt>
    <dgm:pt modelId="{C55B16E7-54DB-DA4B-9068-2584EDEA9AC7}" type="pres">
      <dgm:prSet presAssocID="{739DE1D1-59F0-EC45-BF51-026CA4B12C5B}" presName="matrix" presStyleCnt="0">
        <dgm:presLayoutVars>
          <dgm:chMax val="1"/>
          <dgm:dir/>
          <dgm:resizeHandles val="exact"/>
        </dgm:presLayoutVars>
      </dgm:prSet>
      <dgm:spPr/>
    </dgm:pt>
    <dgm:pt modelId="{3F06E382-1175-8D44-AF3F-231492F4E34E}" type="pres">
      <dgm:prSet presAssocID="{739DE1D1-59F0-EC45-BF51-026CA4B12C5B}" presName="axisShape" presStyleLbl="bgShp" presStyleIdx="0" presStyleCnt="1"/>
      <dgm:spPr>
        <a:solidFill>
          <a:schemeClr val="accent2"/>
        </a:solidFill>
      </dgm:spPr>
    </dgm:pt>
    <dgm:pt modelId="{DE797A8F-41FF-8A48-892D-59243C093965}" type="pres">
      <dgm:prSet presAssocID="{739DE1D1-59F0-EC45-BF51-026CA4B12C5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EBDE3-C01C-6540-A38E-FE1CC2D3FB85}" type="pres">
      <dgm:prSet presAssocID="{739DE1D1-59F0-EC45-BF51-026CA4B12C5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FD1F9E-0A2B-774A-8FAE-165F4FB5D5A3}" type="pres">
      <dgm:prSet presAssocID="{739DE1D1-59F0-EC45-BF51-026CA4B12C5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2C9C86-0FC9-B94A-9F04-51963A334EA2}" type="pres">
      <dgm:prSet presAssocID="{739DE1D1-59F0-EC45-BF51-026CA4B12C5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408C15-5E19-9845-852D-07F7903F1CEA}" type="presOf" srcId="{7D782B67-D7C3-0D40-9263-3420A263465B}" destId="{9A5EBDE3-C01C-6540-A38E-FE1CC2D3FB85}" srcOrd="0" destOrd="0" presId="urn:microsoft.com/office/officeart/2005/8/layout/matrix2"/>
    <dgm:cxn modelId="{796F9D23-6AC7-D042-B859-79BC193FD93D}" type="presOf" srcId="{9E12B68E-7A12-4445-9C0F-394C7537EABC}" destId="{DE797A8F-41FF-8A48-892D-59243C093965}" srcOrd="0" destOrd="0" presId="urn:microsoft.com/office/officeart/2005/8/layout/matrix2"/>
    <dgm:cxn modelId="{104C602E-F29B-9B4D-BE34-66E01EAB2F6C}" srcId="{739DE1D1-59F0-EC45-BF51-026CA4B12C5B}" destId="{7D782B67-D7C3-0D40-9263-3420A263465B}" srcOrd="1" destOrd="0" parTransId="{3FF51DE2-5A77-2F43-B32D-D17BD2E1CEC8}" sibTransId="{B44EAE6B-0610-7248-82F9-FBDFC044414B}"/>
    <dgm:cxn modelId="{E70B1B73-6051-564A-AE73-8F96F6B20B78}" srcId="{739DE1D1-59F0-EC45-BF51-026CA4B12C5B}" destId="{9E12B68E-7A12-4445-9C0F-394C7537EABC}" srcOrd="0" destOrd="0" parTransId="{824BFC5B-440B-4448-BE85-C7788687AFD7}" sibTransId="{2C3B04F1-8B03-E943-A19D-8811B644ACCE}"/>
    <dgm:cxn modelId="{9E0AE7AF-CE93-6344-92CB-BA7F5F0000FB}" type="presOf" srcId="{5C7E22C8-9BE0-734E-BA31-34131C2B616B}" destId="{492C9C86-0FC9-B94A-9F04-51963A334EA2}" srcOrd="0" destOrd="0" presId="urn:microsoft.com/office/officeart/2005/8/layout/matrix2"/>
    <dgm:cxn modelId="{6044C7BF-480C-DB4D-929C-C465B5CD572E}" srcId="{739DE1D1-59F0-EC45-BF51-026CA4B12C5B}" destId="{5C7E22C8-9BE0-734E-BA31-34131C2B616B}" srcOrd="3" destOrd="0" parTransId="{F661FB29-B13D-354A-97D4-EAC9AB59B03D}" sibTransId="{C2D57EEA-1D5E-624B-B5B8-6DE5E936D6A0}"/>
    <dgm:cxn modelId="{3285AAD1-D9AD-0D43-AFEB-71A0762BEF32}" type="presOf" srcId="{739DE1D1-59F0-EC45-BF51-026CA4B12C5B}" destId="{C55B16E7-54DB-DA4B-9068-2584EDEA9AC7}" srcOrd="0" destOrd="0" presId="urn:microsoft.com/office/officeart/2005/8/layout/matrix2"/>
    <dgm:cxn modelId="{8AFEF4E7-7D5E-5F4C-A470-96739DB4C51D}" type="presOf" srcId="{4ABE25BE-C938-CA42-A5DB-71253F74D1B5}" destId="{37FD1F9E-0A2B-774A-8FAE-165F4FB5D5A3}" srcOrd="0" destOrd="0" presId="urn:microsoft.com/office/officeart/2005/8/layout/matrix2"/>
    <dgm:cxn modelId="{D19B0EEF-1DF5-3646-A032-910D577C790C}" srcId="{739DE1D1-59F0-EC45-BF51-026CA4B12C5B}" destId="{4ABE25BE-C938-CA42-A5DB-71253F74D1B5}" srcOrd="2" destOrd="0" parTransId="{DDC3E98C-602C-EF44-AFCB-6AD2BCC9FEBD}" sibTransId="{6D8653AE-BBB2-4E43-9D18-F0B1544CB555}"/>
    <dgm:cxn modelId="{BA1F930E-F3CA-5242-BBAD-2E6DE1881AE7}" type="presParOf" srcId="{C55B16E7-54DB-DA4B-9068-2584EDEA9AC7}" destId="{3F06E382-1175-8D44-AF3F-231492F4E34E}" srcOrd="0" destOrd="0" presId="urn:microsoft.com/office/officeart/2005/8/layout/matrix2"/>
    <dgm:cxn modelId="{4331E784-52F9-5046-B4DA-99354549EB19}" type="presParOf" srcId="{C55B16E7-54DB-DA4B-9068-2584EDEA9AC7}" destId="{DE797A8F-41FF-8A48-892D-59243C093965}" srcOrd="1" destOrd="0" presId="urn:microsoft.com/office/officeart/2005/8/layout/matrix2"/>
    <dgm:cxn modelId="{8B208303-B1E5-384E-A12D-1A612D25F856}" type="presParOf" srcId="{C55B16E7-54DB-DA4B-9068-2584EDEA9AC7}" destId="{9A5EBDE3-C01C-6540-A38E-FE1CC2D3FB85}" srcOrd="2" destOrd="0" presId="urn:microsoft.com/office/officeart/2005/8/layout/matrix2"/>
    <dgm:cxn modelId="{955FB25D-21CF-D14B-AA9C-8988871EED8D}" type="presParOf" srcId="{C55B16E7-54DB-DA4B-9068-2584EDEA9AC7}" destId="{37FD1F9E-0A2B-774A-8FAE-165F4FB5D5A3}" srcOrd="3" destOrd="0" presId="urn:microsoft.com/office/officeart/2005/8/layout/matrix2"/>
    <dgm:cxn modelId="{6F4874C3-3748-E24A-AA08-4AE5F259D1FA}" type="presParOf" srcId="{C55B16E7-54DB-DA4B-9068-2584EDEA9AC7}" destId="{492C9C86-0FC9-B94A-9F04-51963A334EA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9DE1D1-59F0-EC45-BF51-026CA4B12C5B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12B68E-7A12-4445-9C0F-394C7537EABC}">
      <dgm:prSet phldrT="[Text]"/>
      <dgm:spPr>
        <a:solidFill>
          <a:schemeClr val="accent2">
            <a:lumMod val="20000"/>
            <a:lumOff val="80000"/>
            <a:alpha val="59738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REFERENCE</a:t>
          </a:r>
        </a:p>
      </dgm:t>
    </dgm:pt>
    <dgm:pt modelId="{824BFC5B-440B-4448-BE85-C7788687AFD7}" type="parTrans" cxnId="{E70B1B73-6051-564A-AE73-8F96F6B20B78}">
      <dgm:prSet/>
      <dgm:spPr/>
      <dgm:t>
        <a:bodyPr/>
        <a:lstStyle/>
        <a:p>
          <a:endParaRPr lang="cs-CZ"/>
        </a:p>
      </dgm:t>
    </dgm:pt>
    <dgm:pt modelId="{2C3B04F1-8B03-E943-A19D-8811B644ACCE}" type="sibTrans" cxnId="{E70B1B73-6051-564A-AE73-8F96F6B20B78}">
      <dgm:prSet/>
      <dgm:spPr/>
      <dgm:t>
        <a:bodyPr/>
        <a:lstStyle/>
        <a:p>
          <a:endParaRPr lang="cs-CZ"/>
        </a:p>
      </dgm:t>
    </dgm:pt>
    <dgm:pt modelId="{7D782B67-D7C3-0D40-9263-3420A263465B}">
      <dgm:prSet phldrT="[Text]"/>
      <dgm:spPr>
        <a:solidFill>
          <a:schemeClr val="accent2">
            <a:lumMod val="60000"/>
            <a:lumOff val="40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SVĚDEK/YNĚ</a:t>
          </a:r>
        </a:p>
      </dgm:t>
    </dgm:pt>
    <dgm:pt modelId="{3FF51DE2-5A77-2F43-B32D-D17BD2E1CEC8}" type="parTrans" cxnId="{104C602E-F29B-9B4D-BE34-66E01EAB2F6C}">
      <dgm:prSet/>
      <dgm:spPr/>
      <dgm:t>
        <a:bodyPr/>
        <a:lstStyle/>
        <a:p>
          <a:endParaRPr lang="cs-CZ"/>
        </a:p>
      </dgm:t>
    </dgm:pt>
    <dgm:pt modelId="{B44EAE6B-0610-7248-82F9-FBDFC044414B}" type="sibTrans" cxnId="{104C602E-F29B-9B4D-BE34-66E01EAB2F6C}">
      <dgm:prSet/>
      <dgm:spPr/>
      <dgm:t>
        <a:bodyPr/>
        <a:lstStyle/>
        <a:p>
          <a:endParaRPr lang="cs-CZ"/>
        </a:p>
      </dgm:t>
    </dgm:pt>
    <dgm:pt modelId="{4ABE25BE-C938-CA42-A5DB-71253F74D1B5}">
      <dgm:prSet phldrT="[Text]"/>
      <dgm:spPr>
        <a:solidFill>
          <a:schemeClr val="accent2">
            <a:lumMod val="75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DOKUMENTOR/KA</a:t>
          </a:r>
        </a:p>
      </dgm:t>
    </dgm:pt>
    <dgm:pt modelId="{DDC3E98C-602C-EF44-AFCB-6AD2BCC9FEBD}" type="parTrans" cxnId="{D19B0EEF-1DF5-3646-A032-910D577C790C}">
      <dgm:prSet/>
      <dgm:spPr/>
      <dgm:t>
        <a:bodyPr/>
        <a:lstStyle/>
        <a:p>
          <a:endParaRPr lang="cs-CZ"/>
        </a:p>
      </dgm:t>
    </dgm:pt>
    <dgm:pt modelId="{6D8653AE-BBB2-4E43-9D18-F0B1544CB555}" type="sibTrans" cxnId="{D19B0EEF-1DF5-3646-A032-910D577C790C}">
      <dgm:prSet/>
      <dgm:spPr/>
      <dgm:t>
        <a:bodyPr/>
        <a:lstStyle/>
        <a:p>
          <a:endParaRPr lang="cs-CZ"/>
        </a:p>
      </dgm:t>
    </dgm:pt>
    <dgm:pt modelId="{5C7E22C8-9BE0-734E-BA31-34131C2B616B}">
      <dgm:prSet phldrT="[Text]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r>
            <a:rPr lang="cs-CZ" b="1" i="0" dirty="0">
              <a:latin typeface="Trebuchet MS" panose="020B0703020202090204" pitchFamily="34" charset="0"/>
            </a:rPr>
            <a:t>DIVÁCTVO</a:t>
          </a:r>
        </a:p>
      </dgm:t>
    </dgm:pt>
    <dgm:pt modelId="{F661FB29-B13D-354A-97D4-EAC9AB59B03D}" type="parTrans" cxnId="{6044C7BF-480C-DB4D-929C-C465B5CD572E}">
      <dgm:prSet/>
      <dgm:spPr/>
      <dgm:t>
        <a:bodyPr/>
        <a:lstStyle/>
        <a:p>
          <a:endParaRPr lang="cs-CZ"/>
        </a:p>
      </dgm:t>
    </dgm:pt>
    <dgm:pt modelId="{C2D57EEA-1D5E-624B-B5B8-6DE5E936D6A0}" type="sibTrans" cxnId="{6044C7BF-480C-DB4D-929C-C465B5CD572E}">
      <dgm:prSet/>
      <dgm:spPr/>
      <dgm:t>
        <a:bodyPr/>
        <a:lstStyle/>
        <a:p>
          <a:endParaRPr lang="cs-CZ"/>
        </a:p>
      </dgm:t>
    </dgm:pt>
    <dgm:pt modelId="{C55B16E7-54DB-DA4B-9068-2584EDEA9AC7}" type="pres">
      <dgm:prSet presAssocID="{739DE1D1-59F0-EC45-BF51-026CA4B12C5B}" presName="matrix" presStyleCnt="0">
        <dgm:presLayoutVars>
          <dgm:chMax val="1"/>
          <dgm:dir/>
          <dgm:resizeHandles val="exact"/>
        </dgm:presLayoutVars>
      </dgm:prSet>
      <dgm:spPr/>
    </dgm:pt>
    <dgm:pt modelId="{3F06E382-1175-8D44-AF3F-231492F4E34E}" type="pres">
      <dgm:prSet presAssocID="{739DE1D1-59F0-EC45-BF51-026CA4B12C5B}" presName="axisShape" presStyleLbl="bgShp" presStyleIdx="0" presStyleCnt="1"/>
      <dgm:spPr>
        <a:solidFill>
          <a:schemeClr val="accent2"/>
        </a:solidFill>
      </dgm:spPr>
    </dgm:pt>
    <dgm:pt modelId="{DE797A8F-41FF-8A48-892D-59243C093965}" type="pres">
      <dgm:prSet presAssocID="{739DE1D1-59F0-EC45-BF51-026CA4B12C5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5EBDE3-C01C-6540-A38E-FE1CC2D3FB85}" type="pres">
      <dgm:prSet presAssocID="{739DE1D1-59F0-EC45-BF51-026CA4B12C5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FD1F9E-0A2B-774A-8FAE-165F4FB5D5A3}" type="pres">
      <dgm:prSet presAssocID="{739DE1D1-59F0-EC45-BF51-026CA4B12C5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2C9C86-0FC9-B94A-9F04-51963A334EA2}" type="pres">
      <dgm:prSet presAssocID="{739DE1D1-59F0-EC45-BF51-026CA4B12C5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408C15-5E19-9845-852D-07F7903F1CEA}" type="presOf" srcId="{7D782B67-D7C3-0D40-9263-3420A263465B}" destId="{9A5EBDE3-C01C-6540-A38E-FE1CC2D3FB85}" srcOrd="0" destOrd="0" presId="urn:microsoft.com/office/officeart/2005/8/layout/matrix2"/>
    <dgm:cxn modelId="{796F9D23-6AC7-D042-B859-79BC193FD93D}" type="presOf" srcId="{9E12B68E-7A12-4445-9C0F-394C7537EABC}" destId="{DE797A8F-41FF-8A48-892D-59243C093965}" srcOrd="0" destOrd="0" presId="urn:microsoft.com/office/officeart/2005/8/layout/matrix2"/>
    <dgm:cxn modelId="{104C602E-F29B-9B4D-BE34-66E01EAB2F6C}" srcId="{739DE1D1-59F0-EC45-BF51-026CA4B12C5B}" destId="{7D782B67-D7C3-0D40-9263-3420A263465B}" srcOrd="1" destOrd="0" parTransId="{3FF51DE2-5A77-2F43-B32D-D17BD2E1CEC8}" sibTransId="{B44EAE6B-0610-7248-82F9-FBDFC044414B}"/>
    <dgm:cxn modelId="{E70B1B73-6051-564A-AE73-8F96F6B20B78}" srcId="{739DE1D1-59F0-EC45-BF51-026CA4B12C5B}" destId="{9E12B68E-7A12-4445-9C0F-394C7537EABC}" srcOrd="0" destOrd="0" parTransId="{824BFC5B-440B-4448-BE85-C7788687AFD7}" sibTransId="{2C3B04F1-8B03-E943-A19D-8811B644ACCE}"/>
    <dgm:cxn modelId="{9E0AE7AF-CE93-6344-92CB-BA7F5F0000FB}" type="presOf" srcId="{5C7E22C8-9BE0-734E-BA31-34131C2B616B}" destId="{492C9C86-0FC9-B94A-9F04-51963A334EA2}" srcOrd="0" destOrd="0" presId="urn:microsoft.com/office/officeart/2005/8/layout/matrix2"/>
    <dgm:cxn modelId="{6044C7BF-480C-DB4D-929C-C465B5CD572E}" srcId="{739DE1D1-59F0-EC45-BF51-026CA4B12C5B}" destId="{5C7E22C8-9BE0-734E-BA31-34131C2B616B}" srcOrd="3" destOrd="0" parTransId="{F661FB29-B13D-354A-97D4-EAC9AB59B03D}" sibTransId="{C2D57EEA-1D5E-624B-B5B8-6DE5E936D6A0}"/>
    <dgm:cxn modelId="{3285AAD1-D9AD-0D43-AFEB-71A0762BEF32}" type="presOf" srcId="{739DE1D1-59F0-EC45-BF51-026CA4B12C5B}" destId="{C55B16E7-54DB-DA4B-9068-2584EDEA9AC7}" srcOrd="0" destOrd="0" presId="urn:microsoft.com/office/officeart/2005/8/layout/matrix2"/>
    <dgm:cxn modelId="{8AFEF4E7-7D5E-5F4C-A470-96739DB4C51D}" type="presOf" srcId="{4ABE25BE-C938-CA42-A5DB-71253F74D1B5}" destId="{37FD1F9E-0A2B-774A-8FAE-165F4FB5D5A3}" srcOrd="0" destOrd="0" presId="urn:microsoft.com/office/officeart/2005/8/layout/matrix2"/>
    <dgm:cxn modelId="{D19B0EEF-1DF5-3646-A032-910D577C790C}" srcId="{739DE1D1-59F0-EC45-BF51-026CA4B12C5B}" destId="{4ABE25BE-C938-CA42-A5DB-71253F74D1B5}" srcOrd="2" destOrd="0" parTransId="{DDC3E98C-602C-EF44-AFCB-6AD2BCC9FEBD}" sibTransId="{6D8653AE-BBB2-4E43-9D18-F0B1544CB555}"/>
    <dgm:cxn modelId="{BA1F930E-F3CA-5242-BBAD-2E6DE1881AE7}" type="presParOf" srcId="{C55B16E7-54DB-DA4B-9068-2584EDEA9AC7}" destId="{3F06E382-1175-8D44-AF3F-231492F4E34E}" srcOrd="0" destOrd="0" presId="urn:microsoft.com/office/officeart/2005/8/layout/matrix2"/>
    <dgm:cxn modelId="{4331E784-52F9-5046-B4DA-99354549EB19}" type="presParOf" srcId="{C55B16E7-54DB-DA4B-9068-2584EDEA9AC7}" destId="{DE797A8F-41FF-8A48-892D-59243C093965}" srcOrd="1" destOrd="0" presId="urn:microsoft.com/office/officeart/2005/8/layout/matrix2"/>
    <dgm:cxn modelId="{8B208303-B1E5-384E-A12D-1A612D25F856}" type="presParOf" srcId="{C55B16E7-54DB-DA4B-9068-2584EDEA9AC7}" destId="{9A5EBDE3-C01C-6540-A38E-FE1CC2D3FB85}" srcOrd="2" destOrd="0" presId="urn:microsoft.com/office/officeart/2005/8/layout/matrix2"/>
    <dgm:cxn modelId="{955FB25D-21CF-D14B-AA9C-8988871EED8D}" type="presParOf" srcId="{C55B16E7-54DB-DA4B-9068-2584EDEA9AC7}" destId="{37FD1F9E-0A2B-774A-8FAE-165F4FB5D5A3}" srcOrd="3" destOrd="0" presId="urn:microsoft.com/office/officeart/2005/8/layout/matrix2"/>
    <dgm:cxn modelId="{6F4874C3-3748-E24A-AA08-4AE5F259D1FA}" type="presParOf" srcId="{C55B16E7-54DB-DA4B-9068-2584EDEA9AC7}" destId="{492C9C86-0FC9-B94A-9F04-51963A334EA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BE366-F123-1243-886E-062A33F0DA0A}">
      <dsp:nvSpPr>
        <dsp:cNvPr id="0" name=""/>
        <dsp:cNvSpPr/>
      </dsp:nvSpPr>
      <dsp:spPr>
        <a:xfrm>
          <a:off x="0" y="1911666"/>
          <a:ext cx="10033610" cy="2548888"/>
        </a:xfrm>
        <a:prstGeom prst="notchedRightArrow">
          <a:avLst/>
        </a:prstGeom>
        <a:solidFill>
          <a:schemeClr val="accent2">
            <a:lumMod val="40000"/>
            <a:lumOff val="60000"/>
            <a:alpha val="68005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AA95B-9235-0542-A6C1-EDF0AD72C524}">
      <dsp:nvSpPr>
        <dsp:cNvPr id="0" name=""/>
        <dsp:cNvSpPr/>
      </dsp:nvSpPr>
      <dsp:spPr>
        <a:xfrm>
          <a:off x="4409" y="0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liberální</a:t>
          </a:r>
          <a:b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(19. stol)</a:t>
          </a:r>
          <a:endParaRPr lang="cs-CZ" sz="33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4409" y="0"/>
        <a:ext cx="2910138" cy="2548888"/>
      </dsp:txXfrm>
    </dsp:sp>
    <dsp:sp modelId="{2A9038B9-BD0E-6947-BCAB-2F16B810AB86}">
      <dsp:nvSpPr>
        <dsp:cNvPr id="0" name=""/>
        <dsp:cNvSpPr/>
      </dsp:nvSpPr>
      <dsp:spPr>
        <a:xfrm>
          <a:off x="1140867" y="2867499"/>
          <a:ext cx="637222" cy="637222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7B403-7C75-A247-BEF4-8682D4F88660}">
      <dsp:nvSpPr>
        <dsp:cNvPr id="0" name=""/>
        <dsp:cNvSpPr/>
      </dsp:nvSpPr>
      <dsp:spPr>
        <a:xfrm>
          <a:off x="3060055" y="3823333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organizovaný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(1870–1970s)</a:t>
          </a:r>
          <a:endParaRPr lang="cs-CZ" sz="31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3060055" y="3823333"/>
        <a:ext cx="2910138" cy="2548888"/>
      </dsp:txXfrm>
    </dsp:sp>
    <dsp:sp modelId="{99E1A767-FCE6-5B4A-8510-4FF9B069319A}">
      <dsp:nvSpPr>
        <dsp:cNvPr id="0" name=""/>
        <dsp:cNvSpPr/>
      </dsp:nvSpPr>
      <dsp:spPr>
        <a:xfrm>
          <a:off x="4196513" y="2867499"/>
          <a:ext cx="637222" cy="63722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327C-CCDB-8248-9B65-64EFCCA93233}">
      <dsp:nvSpPr>
        <dsp:cNvPr id="0" name=""/>
        <dsp:cNvSpPr/>
      </dsp:nvSpPr>
      <dsp:spPr>
        <a:xfrm>
          <a:off x="6115700" y="0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neoliberální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(od 1970s dodnes)</a:t>
          </a:r>
          <a:endParaRPr lang="cs-CZ" sz="31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6115700" y="0"/>
        <a:ext cx="2910138" cy="2548888"/>
      </dsp:txXfrm>
    </dsp:sp>
    <dsp:sp modelId="{B375E499-0CA0-A04B-9AD5-183DC5593073}">
      <dsp:nvSpPr>
        <dsp:cNvPr id="0" name=""/>
        <dsp:cNvSpPr/>
      </dsp:nvSpPr>
      <dsp:spPr>
        <a:xfrm>
          <a:off x="7252159" y="2867499"/>
          <a:ext cx="637222" cy="637222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BE366-F123-1243-886E-062A33F0DA0A}">
      <dsp:nvSpPr>
        <dsp:cNvPr id="0" name=""/>
        <dsp:cNvSpPr/>
      </dsp:nvSpPr>
      <dsp:spPr>
        <a:xfrm>
          <a:off x="0" y="1911666"/>
          <a:ext cx="10033610" cy="2548888"/>
        </a:xfrm>
        <a:prstGeom prst="notchedRightArrow">
          <a:avLst/>
        </a:prstGeom>
        <a:solidFill>
          <a:schemeClr val="accent2">
            <a:lumMod val="40000"/>
            <a:lumOff val="60000"/>
            <a:alpha val="68005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AA95B-9235-0542-A6C1-EDF0AD72C524}">
      <dsp:nvSpPr>
        <dsp:cNvPr id="0" name=""/>
        <dsp:cNvSpPr/>
      </dsp:nvSpPr>
      <dsp:spPr>
        <a:xfrm>
          <a:off x="4409" y="0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liberální</a:t>
          </a:r>
          <a:b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3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(19. stol)</a:t>
          </a:r>
          <a:endParaRPr lang="cs-CZ" sz="33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4409" y="0"/>
        <a:ext cx="2910138" cy="2548888"/>
      </dsp:txXfrm>
    </dsp:sp>
    <dsp:sp modelId="{2A9038B9-BD0E-6947-BCAB-2F16B810AB86}">
      <dsp:nvSpPr>
        <dsp:cNvPr id="0" name=""/>
        <dsp:cNvSpPr/>
      </dsp:nvSpPr>
      <dsp:spPr>
        <a:xfrm>
          <a:off x="1140867" y="2867499"/>
          <a:ext cx="637222" cy="637222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7B403-7C75-A247-BEF4-8682D4F88660}">
      <dsp:nvSpPr>
        <dsp:cNvPr id="0" name=""/>
        <dsp:cNvSpPr/>
      </dsp:nvSpPr>
      <dsp:spPr>
        <a:xfrm>
          <a:off x="3060055" y="3823333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organizovaný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(1870–1970s)</a:t>
          </a:r>
          <a:endParaRPr lang="cs-CZ" sz="31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3060055" y="3823333"/>
        <a:ext cx="2910138" cy="2548888"/>
      </dsp:txXfrm>
    </dsp:sp>
    <dsp:sp modelId="{99E1A767-FCE6-5B4A-8510-4FF9B069319A}">
      <dsp:nvSpPr>
        <dsp:cNvPr id="0" name=""/>
        <dsp:cNvSpPr/>
      </dsp:nvSpPr>
      <dsp:spPr>
        <a:xfrm>
          <a:off x="4196513" y="2867499"/>
          <a:ext cx="637222" cy="63722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327C-CCDB-8248-9B65-64EFCCA93233}">
      <dsp:nvSpPr>
        <dsp:cNvPr id="0" name=""/>
        <dsp:cNvSpPr/>
      </dsp:nvSpPr>
      <dsp:spPr>
        <a:xfrm>
          <a:off x="6115700" y="0"/>
          <a:ext cx="2910138" cy="2548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neoliberální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kapitalismus</a:t>
          </a:r>
          <a:br>
            <a:rPr lang="cs-CZ" sz="3100" b="1" i="0" kern="1200" dirty="0">
              <a:solidFill>
                <a:schemeClr val="bg1"/>
              </a:solidFill>
              <a:latin typeface="Trebuchet MS" panose="020B0703020202090204" pitchFamily="34" charset="0"/>
            </a:rPr>
          </a:br>
          <a:r>
            <a:rPr lang="cs-CZ" sz="20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(od 1970s dodnes)</a:t>
          </a:r>
          <a:endParaRPr lang="cs-CZ" sz="3100" b="1" i="0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6115700" y="0"/>
        <a:ext cx="2910138" cy="2548888"/>
      </dsp:txXfrm>
    </dsp:sp>
    <dsp:sp modelId="{B375E499-0CA0-A04B-9AD5-183DC5593073}">
      <dsp:nvSpPr>
        <dsp:cNvPr id="0" name=""/>
        <dsp:cNvSpPr/>
      </dsp:nvSpPr>
      <dsp:spPr>
        <a:xfrm>
          <a:off x="7252159" y="2867499"/>
          <a:ext cx="637222" cy="637222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DC18-84C6-E644-AC1D-6AEEA56002A5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89D1-4EC4-2F40-92E8-183830C51F72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570B17-A2FC-7D40-8832-F1AA896336E2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sp:txBody>
      <dsp:txXfrm>
        <a:off x="2031999" y="4368800"/>
        <a:ext cx="4064000" cy="1016000"/>
      </dsp:txXfrm>
    </dsp:sp>
    <dsp:sp modelId="{FBABA41C-D46C-B044-B998-29996C7E44D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PATRIARCHÁT</a:t>
          </a:r>
        </a:p>
      </dsp:txBody>
      <dsp:txXfrm>
        <a:off x="3684358" y="2077723"/>
        <a:ext cx="1077630" cy="1077630"/>
      </dsp:txXfrm>
    </dsp:sp>
    <dsp:sp modelId="{CD4D8197-21B4-6F4D-B3C5-38DD202A4A9E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EUROCENTRISMUS</a:t>
          </a:r>
        </a:p>
      </dsp:txBody>
      <dsp:txXfrm>
        <a:off x="2593851" y="934385"/>
        <a:ext cx="1077630" cy="1077630"/>
      </dsp:txXfrm>
    </dsp:sp>
    <dsp:sp modelId="{573792A6-1F97-F443-B971-11FDEBDA311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SCIENTISMUS</a:t>
          </a:r>
        </a:p>
      </dsp:txBody>
      <dsp:txXfrm>
        <a:off x="4151718" y="565915"/>
        <a:ext cx="1077630" cy="1077630"/>
      </dsp:txXfrm>
    </dsp:sp>
    <dsp:sp modelId="{4AF7BD33-1DE5-044C-B42E-331C22576BF2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2">
            <a:lumMod val="5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DC18-84C6-E644-AC1D-6AEEA56002A5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89D1-4EC4-2F40-92E8-183830C51F72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570B17-A2FC-7D40-8832-F1AA896336E2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sp:txBody>
      <dsp:txXfrm>
        <a:off x="2031999" y="4368800"/>
        <a:ext cx="4064000" cy="1016000"/>
      </dsp:txXfrm>
    </dsp:sp>
    <dsp:sp modelId="{FBABA41C-D46C-B044-B998-29996C7E44D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PATRIARCHÁT</a:t>
          </a:r>
        </a:p>
      </dsp:txBody>
      <dsp:txXfrm>
        <a:off x="3684358" y="2077723"/>
        <a:ext cx="1077630" cy="1077630"/>
      </dsp:txXfrm>
    </dsp:sp>
    <dsp:sp modelId="{CD4D8197-21B4-6F4D-B3C5-38DD202A4A9E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EUROCENTRISMUS</a:t>
          </a:r>
        </a:p>
      </dsp:txBody>
      <dsp:txXfrm>
        <a:off x="2593851" y="934385"/>
        <a:ext cx="1077630" cy="1077630"/>
      </dsp:txXfrm>
    </dsp:sp>
    <dsp:sp modelId="{573792A6-1F97-F443-B971-11FDEBDA311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SCIENTISMUS</a:t>
          </a:r>
        </a:p>
      </dsp:txBody>
      <dsp:txXfrm>
        <a:off x="4151718" y="565915"/>
        <a:ext cx="1077630" cy="1077630"/>
      </dsp:txXfrm>
    </dsp:sp>
    <dsp:sp modelId="{4AF7BD33-1DE5-044C-B42E-331C22576BF2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2">
            <a:lumMod val="5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DC18-84C6-E644-AC1D-6AEEA56002A5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89D1-4EC4-2F40-92E8-183830C51F72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570B17-A2FC-7D40-8832-F1AA896336E2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sp:txBody>
      <dsp:txXfrm>
        <a:off x="2031999" y="4368800"/>
        <a:ext cx="4064000" cy="1016000"/>
      </dsp:txXfrm>
    </dsp:sp>
    <dsp:sp modelId="{FBABA41C-D46C-B044-B998-29996C7E44D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PATRIARCHÁT</a:t>
          </a:r>
        </a:p>
      </dsp:txBody>
      <dsp:txXfrm>
        <a:off x="3684358" y="2077723"/>
        <a:ext cx="1077630" cy="1077630"/>
      </dsp:txXfrm>
    </dsp:sp>
    <dsp:sp modelId="{CD4D8197-21B4-6F4D-B3C5-38DD202A4A9E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EUROCENTRISMUS</a:t>
          </a:r>
        </a:p>
      </dsp:txBody>
      <dsp:txXfrm>
        <a:off x="2593851" y="934385"/>
        <a:ext cx="1077630" cy="1077630"/>
      </dsp:txXfrm>
    </dsp:sp>
    <dsp:sp modelId="{573792A6-1F97-F443-B971-11FDEBDA311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SCIENTISMUS</a:t>
          </a:r>
        </a:p>
      </dsp:txBody>
      <dsp:txXfrm>
        <a:off x="4151718" y="565915"/>
        <a:ext cx="1077630" cy="1077630"/>
      </dsp:txXfrm>
    </dsp:sp>
    <dsp:sp modelId="{4AF7BD33-1DE5-044C-B42E-331C22576BF2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2">
            <a:lumMod val="5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8DC18-84C6-E644-AC1D-6AEEA56002A5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89D1-4EC4-2F40-92E8-183830C51F72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570B17-A2FC-7D40-8832-F1AA896336E2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i="0" kern="1200" dirty="0">
              <a:solidFill>
                <a:schemeClr val="bg1"/>
              </a:solidFill>
              <a:latin typeface="Trebuchet MS" panose="020B0703020202090204" pitchFamily="34" charset="0"/>
            </a:rPr>
            <a:t>DOKUMENTÁRNÍ FILM</a:t>
          </a:r>
        </a:p>
      </dsp:txBody>
      <dsp:txXfrm>
        <a:off x="2031999" y="4368800"/>
        <a:ext cx="4064000" cy="1016000"/>
      </dsp:txXfrm>
    </dsp:sp>
    <dsp:sp modelId="{FBABA41C-D46C-B044-B998-29996C7E44D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PATRIARCHÁT</a:t>
          </a:r>
        </a:p>
      </dsp:txBody>
      <dsp:txXfrm>
        <a:off x="3684358" y="2077723"/>
        <a:ext cx="1077630" cy="1077630"/>
      </dsp:txXfrm>
    </dsp:sp>
    <dsp:sp modelId="{CD4D8197-21B4-6F4D-B3C5-38DD202A4A9E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EUROCENTRISMUS</a:t>
          </a:r>
        </a:p>
      </dsp:txBody>
      <dsp:txXfrm>
        <a:off x="2593851" y="934385"/>
        <a:ext cx="1077630" cy="1077630"/>
      </dsp:txXfrm>
    </dsp:sp>
    <dsp:sp modelId="{573792A6-1F97-F443-B971-11FDEBDA311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SCIENTISMUS</a:t>
          </a:r>
        </a:p>
      </dsp:txBody>
      <dsp:txXfrm>
        <a:off x="4151718" y="565915"/>
        <a:ext cx="1077630" cy="1077630"/>
      </dsp:txXfrm>
    </dsp:sp>
    <dsp:sp modelId="{4AF7BD33-1DE5-044C-B42E-331C22576BF2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2">
            <a:lumMod val="5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1DAAF-9774-A843-8ABC-40EDE26B123B}">
      <dsp:nvSpPr>
        <dsp:cNvPr id="0" name=""/>
        <dsp:cNvSpPr/>
      </dsp:nvSpPr>
      <dsp:spPr>
        <a:xfrm>
          <a:off x="1289033" y="-26407"/>
          <a:ext cx="4491260" cy="4491260"/>
        </a:xfrm>
        <a:prstGeom prst="circularArrow">
          <a:avLst>
            <a:gd name="adj1" fmla="val 5544"/>
            <a:gd name="adj2" fmla="val 330680"/>
            <a:gd name="adj3" fmla="val 13792155"/>
            <a:gd name="adj4" fmla="val 17376095"/>
            <a:gd name="adj5" fmla="val 575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DE859-3812-4242-8C38-3AF37951B23E}">
      <dsp:nvSpPr>
        <dsp:cNvPr id="0" name=""/>
        <dsp:cNvSpPr/>
      </dsp:nvSpPr>
      <dsp:spPr>
        <a:xfrm>
          <a:off x="2490488" y="903"/>
          <a:ext cx="2088351" cy="1044175"/>
        </a:xfrm>
        <a:prstGeom prst="roundRect">
          <a:avLst/>
        </a:prstGeom>
        <a:solidFill>
          <a:schemeClr val="accent2">
            <a:lumMod val="5000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2541460" y="51875"/>
        <a:ext cx="1986407" cy="942231"/>
      </dsp:txXfrm>
    </dsp:sp>
    <dsp:sp modelId="{64496EDD-F81C-9549-BCB7-7A7D553C79C9}">
      <dsp:nvSpPr>
        <dsp:cNvPr id="0" name=""/>
        <dsp:cNvSpPr/>
      </dsp:nvSpPr>
      <dsp:spPr>
        <a:xfrm>
          <a:off x="4311998" y="1324308"/>
          <a:ext cx="2088351" cy="1044175"/>
        </a:xfrm>
        <a:prstGeom prst="roundRect">
          <a:avLst/>
        </a:prstGeom>
        <a:solidFill>
          <a:schemeClr val="accent2">
            <a:lumMod val="50000"/>
            <a:alpha val="69149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Průmyslová televize</a:t>
          </a:r>
        </a:p>
      </dsp:txBody>
      <dsp:txXfrm>
        <a:off x="4362970" y="1375280"/>
        <a:ext cx="1986407" cy="942231"/>
      </dsp:txXfrm>
    </dsp:sp>
    <dsp:sp modelId="{06AF411F-BF59-8F4A-8C93-96CD0F74BA95}">
      <dsp:nvSpPr>
        <dsp:cNvPr id="0" name=""/>
        <dsp:cNvSpPr/>
      </dsp:nvSpPr>
      <dsp:spPr>
        <a:xfrm>
          <a:off x="3616243" y="3465622"/>
          <a:ext cx="2088351" cy="1044175"/>
        </a:xfrm>
        <a:prstGeom prst="roundRect">
          <a:avLst/>
        </a:prstGeom>
        <a:solidFill>
          <a:schemeClr val="accent2">
            <a:lumMod val="50000"/>
            <a:alpha val="69149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Reconstruction</a:t>
          </a:r>
          <a:r>
            <a:rPr lang="cs-CZ" sz="1800" kern="1200" dirty="0"/>
            <a:t>/re-</a:t>
          </a:r>
          <a:r>
            <a:rPr lang="cs-CZ" sz="1800" kern="1200" dirty="0" err="1"/>
            <a:t>enactment</a:t>
          </a:r>
          <a:endParaRPr lang="cs-CZ" sz="1800" kern="1200" dirty="0"/>
        </a:p>
      </dsp:txBody>
      <dsp:txXfrm>
        <a:off x="3667215" y="3516594"/>
        <a:ext cx="1986407" cy="942231"/>
      </dsp:txXfrm>
    </dsp:sp>
    <dsp:sp modelId="{E6454AAC-0D96-134F-B1DD-43C783EDEB48}">
      <dsp:nvSpPr>
        <dsp:cNvPr id="0" name=""/>
        <dsp:cNvSpPr/>
      </dsp:nvSpPr>
      <dsp:spPr>
        <a:xfrm>
          <a:off x="1364732" y="3465622"/>
          <a:ext cx="2088351" cy="1044175"/>
        </a:xfrm>
        <a:prstGeom prst="roundRect">
          <a:avLst/>
        </a:prstGeom>
        <a:solidFill>
          <a:schemeClr val="accent2">
            <a:lumMod val="50000"/>
            <a:alpha val="69149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Reimagination</a:t>
          </a:r>
          <a:endParaRPr lang="cs-CZ" sz="1800" kern="1200" dirty="0"/>
        </a:p>
      </dsp:txBody>
      <dsp:txXfrm>
        <a:off x="1415704" y="3516594"/>
        <a:ext cx="1986407" cy="942231"/>
      </dsp:txXfrm>
    </dsp:sp>
    <dsp:sp modelId="{83514FF9-2E79-A94A-A9C8-8319AC660AAF}">
      <dsp:nvSpPr>
        <dsp:cNvPr id="0" name=""/>
        <dsp:cNvSpPr/>
      </dsp:nvSpPr>
      <dsp:spPr>
        <a:xfrm>
          <a:off x="668977" y="1324308"/>
          <a:ext cx="2088351" cy="1044175"/>
        </a:xfrm>
        <a:prstGeom prst="roundRect">
          <a:avLst/>
        </a:prstGeom>
        <a:solidFill>
          <a:schemeClr val="accent2">
            <a:lumMod val="50000"/>
            <a:alpha val="69149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Formátový dokument / reality TV</a:t>
          </a:r>
        </a:p>
      </dsp:txBody>
      <dsp:txXfrm>
        <a:off x="719949" y="1375280"/>
        <a:ext cx="1986407" cy="942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6E382-1175-8D44-AF3F-231492F4E34E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7A8F-41FF-8A48-892D-59243C093965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2">
            <a:lumMod val="20000"/>
            <a:lumOff val="80000"/>
            <a:alpha val="59738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REFERENCE</a:t>
          </a:r>
        </a:p>
      </dsp:txBody>
      <dsp:txXfrm>
        <a:off x="1812686" y="458020"/>
        <a:ext cx="1955852" cy="1955852"/>
      </dsp:txXfrm>
    </dsp:sp>
    <dsp:sp modelId="{9A5EBDE3-C01C-6540-A38E-FE1CC2D3FB85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2">
            <a:lumMod val="60000"/>
            <a:lumOff val="40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SVĚDEK/YNĚ</a:t>
          </a:r>
        </a:p>
      </dsp:txBody>
      <dsp:txXfrm>
        <a:off x="4359460" y="458020"/>
        <a:ext cx="1955852" cy="1955852"/>
      </dsp:txXfrm>
    </dsp:sp>
    <dsp:sp modelId="{37FD1F9E-0A2B-774A-8FAE-165F4FB5D5A3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2">
            <a:lumMod val="75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DOKUMENTOR/KA</a:t>
          </a:r>
        </a:p>
      </dsp:txBody>
      <dsp:txXfrm>
        <a:off x="1812686" y="3004793"/>
        <a:ext cx="1955852" cy="1955852"/>
      </dsp:txXfrm>
    </dsp:sp>
    <dsp:sp modelId="{492C9C86-0FC9-B94A-9F04-51963A334EA2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2">
            <a:lumMod val="50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DIVÁCTVO</a:t>
          </a:r>
        </a:p>
      </dsp:txBody>
      <dsp:txXfrm>
        <a:off x="4359460" y="3004793"/>
        <a:ext cx="1955852" cy="195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6E382-1175-8D44-AF3F-231492F4E34E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7A8F-41FF-8A48-892D-59243C093965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2">
            <a:lumMod val="20000"/>
            <a:lumOff val="80000"/>
            <a:alpha val="59738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REFERENCE</a:t>
          </a:r>
        </a:p>
      </dsp:txBody>
      <dsp:txXfrm>
        <a:off x="1812686" y="458020"/>
        <a:ext cx="1955852" cy="1955852"/>
      </dsp:txXfrm>
    </dsp:sp>
    <dsp:sp modelId="{9A5EBDE3-C01C-6540-A38E-FE1CC2D3FB85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2">
            <a:lumMod val="60000"/>
            <a:lumOff val="40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SVĚDEK/YNĚ</a:t>
          </a:r>
        </a:p>
      </dsp:txBody>
      <dsp:txXfrm>
        <a:off x="4359460" y="458020"/>
        <a:ext cx="1955852" cy="1955852"/>
      </dsp:txXfrm>
    </dsp:sp>
    <dsp:sp modelId="{37FD1F9E-0A2B-774A-8FAE-165F4FB5D5A3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2">
            <a:lumMod val="75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DOKUMENTOR/KA</a:t>
          </a:r>
        </a:p>
      </dsp:txBody>
      <dsp:txXfrm>
        <a:off x="1812686" y="3004793"/>
        <a:ext cx="1955852" cy="1955852"/>
      </dsp:txXfrm>
    </dsp:sp>
    <dsp:sp modelId="{492C9C86-0FC9-B94A-9F04-51963A334EA2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2">
            <a:lumMod val="50000"/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 dirty="0">
              <a:latin typeface="Trebuchet MS" panose="020B0703020202090204" pitchFamily="34" charset="0"/>
            </a:rPr>
            <a:t>DIVÁCTVO</a:t>
          </a:r>
        </a:p>
      </dsp:txBody>
      <dsp:txXfrm>
        <a:off x="4359460" y="3004793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7F12-151D-C84A-BC8C-648278F41C0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594D3-C83B-7C46-A818-FAC355891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45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594D3-C83B-7C46-A818-FAC35589173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89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594D3-C83B-7C46-A818-FAC35589173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6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CB661-347E-F138-397B-CE84C192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010B9D-130A-50F6-98B7-E63FB921F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9774F-2F24-308F-BF16-15B7D51E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DC14E2-CF61-EC59-5A87-83ACE2AE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C854D-D066-5D5F-5B15-4D1C55E5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21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2A97C-2970-471E-B82A-A341820E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284C17-7D7A-885A-A1F4-94CD53019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7DCA6-3825-29CA-D3C5-1F57BA68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8CBF9-DDBB-45C8-ECA8-FEF5E7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2CC80-CED8-7007-D5C4-031A397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4C21A1-5965-819B-D721-ABE5189AC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F6427E-5163-96CC-B8A8-86FAF40E9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8EE76A-3C3D-F28B-2850-94BDBC22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F09E38-EBE5-8F1F-B1C0-1F46F593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42CD7C-CFEE-8484-7018-0A47173F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AB2B4-D383-26B4-55C9-8EBC6756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B7855-038D-B00A-AF26-AACBCEBF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AF12E6-F0C7-0309-CEA8-37C4FBFB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79C9D-8B61-B822-9056-C9398911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BB347-C9C3-6C04-EFCF-9D9706DE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69E41B-D1FA-B3DF-31BC-C0CFC7E6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8F3B6F-076F-135A-1701-0DBAC07F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82F875-0EEB-4D81-D377-53BF8666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0BFD4-7FD5-0D52-5145-6846F88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FDA01-48FB-E40B-FA31-CCAA7406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1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ED8C4-2594-701B-9EB5-E29E863D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79E7B-E73B-C1B3-F1BF-C33A094C7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E3922-8032-A805-871E-555076BE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B2860C-7B2B-52F7-703F-C6AC2EDB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19F96E-FE08-930D-D3DE-637DC668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9F82D9-9A9F-2383-D750-E2B380F2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5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11145-BC9B-76CC-8795-A587CC8D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73D1AA-515D-C456-A62C-CBF30B02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19A90-B770-93BE-CF66-793E3387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38AE11C-B0C1-DAEC-4204-2E1B1DA4A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B408AC-92E0-BEC5-F682-242ED24AA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258216-ED5F-A24A-BA42-355D828E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9A7410-1CEF-FB2F-E44A-832439B3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71B9B7-4CA0-63B4-9805-E883F3CE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6A76B-3323-9525-538A-114BCC19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F82A6B-6E8A-E9A8-04C3-697752B2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266776-0B38-E1B4-6B42-222DEA44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5D7F0F-CFAC-1ADD-A69D-AA34899D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DE8CA0-EDB3-6002-4203-D4030A03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F53922-BDBB-CFF0-AD35-31545D35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20A8BF-B863-101E-0291-B9242025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08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5A9C6-E685-B9C5-5506-2164DE36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1DED4-8F22-4ACD-09AA-B547FCE4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991704-3884-0820-7521-07F36C5AC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E2C8CD-F681-2CB5-6C92-4B613629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74EF16-2AB4-601E-477F-B659DC78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999E4-6973-611E-F8B8-24D8708F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62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B3A4C-30C0-C054-76F0-83130139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55E91F-7624-5E3D-FAC8-28BE3DF5D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DE47A8-7213-A355-A9B4-D69C1E49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C3862E-0A5D-4E23-571F-7E11735B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E78552-FCB0-FB47-BA12-81D2623D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D2D3A8-F644-C5D4-ADD9-13F31D2E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6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CE7724-A7E6-B584-8861-1F826F7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411BB2-BF34-DBFA-4A06-5A60D082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FF92F0-7D6A-DE74-51FD-5F2712CF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C9AA-70A0-3843-BC06-C2EAC66B3E30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3A35B-AB7E-FE17-4835-C3EEFB4DE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333938-519E-9708-9727-53BB6594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E647-93EB-4346-9274-53772EB67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1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17" Type="http://schemas.openxmlformats.org/officeDocument/2006/relationships/image" Target="../media/image30.jpeg"/><Relationship Id="rId2" Type="http://schemas.openxmlformats.org/officeDocument/2006/relationships/image" Target="../media/image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9.svg"/><Relationship Id="rId15" Type="http://schemas.openxmlformats.org/officeDocument/2006/relationships/image" Target="../media/image28.jpe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Relationship Id="rId1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9.svg"/><Relationship Id="rId15" Type="http://schemas.openxmlformats.org/officeDocument/2006/relationships/image" Target="../media/image32.jpe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9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svg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5.svg"/><Relationship Id="rId4" Type="http://schemas.openxmlformats.org/officeDocument/2006/relationships/diagramData" Target="../diagrams/data7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7.svg"/><Relationship Id="rId7" Type="http://schemas.openxmlformats.org/officeDocument/2006/relationships/diagramColors" Target="../diagrams/colors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7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7.svg"/><Relationship Id="rId9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Volný tvar 74">
            <a:extLst>
              <a:ext uri="{FF2B5EF4-FFF2-40B4-BE49-F238E27FC236}">
                <a16:creationId xmlns:a16="http://schemas.microsoft.com/office/drawing/2014/main" id="{B37CB8C4-208F-16C2-5AE9-53C9049C34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971067" y="5079174"/>
                </a:moveTo>
                <a:lnTo>
                  <a:pt x="9971067" y="6048645"/>
                </a:lnTo>
                <a:cubicBezTo>
                  <a:pt x="9971067" y="6198189"/>
                  <a:pt x="10015512" y="6313075"/>
                  <a:pt x="10104405" y="6393303"/>
                </a:cubicBezTo>
                <a:cubicBezTo>
                  <a:pt x="10193296" y="6473531"/>
                  <a:pt x="10319576" y="6513644"/>
                  <a:pt x="10483240" y="6513644"/>
                </a:cubicBezTo>
                <a:cubicBezTo>
                  <a:pt x="10645620" y="6513644"/>
                  <a:pt x="10775428" y="6472568"/>
                  <a:pt x="10872664" y="6390415"/>
                </a:cubicBezTo>
                <a:cubicBezTo>
                  <a:pt x="10969900" y="6308262"/>
                  <a:pt x="11018518" y="6194659"/>
                  <a:pt x="11018518" y="6049608"/>
                </a:cubicBezTo>
                <a:lnTo>
                  <a:pt x="11018518" y="5079174"/>
                </a:lnTo>
                <a:lnTo>
                  <a:pt x="10768208" y="5079174"/>
                </a:lnTo>
                <a:lnTo>
                  <a:pt x="10768208" y="6030353"/>
                </a:lnTo>
                <a:cubicBezTo>
                  <a:pt x="10768208" y="6111222"/>
                  <a:pt x="10743016" y="6174923"/>
                  <a:pt x="10692635" y="6221455"/>
                </a:cubicBezTo>
                <a:cubicBezTo>
                  <a:pt x="10642250" y="6267987"/>
                  <a:pt x="10571812" y="6291253"/>
                  <a:pt x="10481315" y="6291253"/>
                </a:cubicBezTo>
                <a:cubicBezTo>
                  <a:pt x="10400445" y="6291253"/>
                  <a:pt x="10336905" y="6267506"/>
                  <a:pt x="10290694" y="6220011"/>
                </a:cubicBezTo>
                <a:cubicBezTo>
                  <a:pt x="10244483" y="6172516"/>
                  <a:pt x="10221377" y="6110902"/>
                  <a:pt x="10221377" y="6035167"/>
                </a:cubicBezTo>
                <a:lnTo>
                  <a:pt x="10221377" y="5079174"/>
                </a:lnTo>
                <a:close/>
                <a:moveTo>
                  <a:pt x="8577342" y="5079174"/>
                </a:moveTo>
                <a:lnTo>
                  <a:pt x="8293336" y="6490539"/>
                </a:lnTo>
                <a:lnTo>
                  <a:pt x="8534982" y="6490539"/>
                </a:lnTo>
                <a:lnTo>
                  <a:pt x="8687094" y="5729981"/>
                </a:lnTo>
                <a:lnTo>
                  <a:pt x="8971100" y="6508831"/>
                </a:lnTo>
                <a:lnTo>
                  <a:pt x="9060634" y="6508831"/>
                </a:lnTo>
                <a:lnTo>
                  <a:pt x="9344639" y="5729981"/>
                </a:lnTo>
                <a:lnTo>
                  <a:pt x="9490975" y="6490539"/>
                </a:lnTo>
                <a:lnTo>
                  <a:pt x="9733583" y="6490539"/>
                </a:lnTo>
                <a:lnTo>
                  <a:pt x="9445726" y="5079174"/>
                </a:lnTo>
                <a:lnTo>
                  <a:pt x="9313832" y="5079174"/>
                </a:lnTo>
                <a:lnTo>
                  <a:pt x="9015385" y="6029390"/>
                </a:lnTo>
                <a:lnTo>
                  <a:pt x="8710199" y="5079174"/>
                </a:lnTo>
                <a:close/>
                <a:moveTo>
                  <a:pt x="7246917" y="5079174"/>
                </a:moveTo>
                <a:lnTo>
                  <a:pt x="7246917" y="6489576"/>
                </a:lnTo>
                <a:lnTo>
                  <a:pt x="8134555" y="6489576"/>
                </a:lnTo>
                <a:lnTo>
                  <a:pt x="8134555" y="6267185"/>
                </a:lnTo>
                <a:lnTo>
                  <a:pt x="7497227" y="6267185"/>
                </a:lnTo>
                <a:lnTo>
                  <a:pt x="7497227" y="5079174"/>
                </a:lnTo>
                <a:close/>
                <a:moveTo>
                  <a:pt x="6613555" y="5079174"/>
                </a:moveTo>
                <a:lnTo>
                  <a:pt x="6613555" y="6489576"/>
                </a:lnTo>
                <a:lnTo>
                  <a:pt x="6863866" y="6489576"/>
                </a:lnTo>
                <a:lnTo>
                  <a:pt x="6863866" y="5079174"/>
                </a:lnTo>
                <a:close/>
                <a:moveTo>
                  <a:pt x="5370492" y="5079174"/>
                </a:moveTo>
                <a:lnTo>
                  <a:pt x="5370492" y="6489576"/>
                </a:lnTo>
                <a:lnTo>
                  <a:pt x="5620802" y="6489576"/>
                </a:lnTo>
                <a:lnTo>
                  <a:pt x="5620802" y="5844546"/>
                </a:lnTo>
                <a:lnTo>
                  <a:pt x="6116609" y="5844546"/>
                </a:lnTo>
                <a:lnTo>
                  <a:pt x="6116609" y="5631782"/>
                </a:lnTo>
                <a:lnTo>
                  <a:pt x="5620802" y="5631782"/>
                </a:lnTo>
                <a:lnTo>
                  <a:pt x="5620802" y="5301565"/>
                </a:lnTo>
                <a:lnTo>
                  <a:pt x="6299528" y="5301565"/>
                </a:lnTo>
                <a:lnTo>
                  <a:pt x="6299528" y="5079174"/>
                </a:lnTo>
                <a:close/>
                <a:moveTo>
                  <a:pt x="3290967" y="5079174"/>
                </a:moveTo>
                <a:lnTo>
                  <a:pt x="3006962" y="6490539"/>
                </a:lnTo>
                <a:lnTo>
                  <a:pt x="3248607" y="6490539"/>
                </a:lnTo>
                <a:lnTo>
                  <a:pt x="3400719" y="5729981"/>
                </a:lnTo>
                <a:lnTo>
                  <a:pt x="3684725" y="6508831"/>
                </a:lnTo>
                <a:lnTo>
                  <a:pt x="3774259" y="6508831"/>
                </a:lnTo>
                <a:lnTo>
                  <a:pt x="4058265" y="5729981"/>
                </a:lnTo>
                <a:lnTo>
                  <a:pt x="4204600" y="6490539"/>
                </a:lnTo>
                <a:lnTo>
                  <a:pt x="4447209" y="6490539"/>
                </a:lnTo>
                <a:lnTo>
                  <a:pt x="4159352" y="5079174"/>
                </a:lnTo>
                <a:lnTo>
                  <a:pt x="4027458" y="5079174"/>
                </a:lnTo>
                <a:lnTo>
                  <a:pt x="3729011" y="6029390"/>
                </a:lnTo>
                <a:lnTo>
                  <a:pt x="3423825" y="5079174"/>
                </a:lnTo>
                <a:close/>
                <a:moveTo>
                  <a:pt x="2498755" y="5079174"/>
                </a:moveTo>
                <a:lnTo>
                  <a:pt x="2498755" y="6489576"/>
                </a:lnTo>
                <a:lnTo>
                  <a:pt x="2749066" y="6489576"/>
                </a:lnTo>
                <a:lnTo>
                  <a:pt x="2749066" y="5079174"/>
                </a:lnTo>
                <a:close/>
                <a:moveTo>
                  <a:pt x="1093767" y="5079174"/>
                </a:moveTo>
                <a:lnTo>
                  <a:pt x="1093767" y="6490539"/>
                </a:lnTo>
                <a:lnTo>
                  <a:pt x="1334450" y="6490539"/>
                </a:lnTo>
                <a:lnTo>
                  <a:pt x="1334450" y="5616378"/>
                </a:lnTo>
                <a:lnTo>
                  <a:pt x="2018952" y="6508831"/>
                </a:lnTo>
                <a:lnTo>
                  <a:pt x="2121002" y="6508831"/>
                </a:lnTo>
                <a:lnTo>
                  <a:pt x="2121002" y="5079174"/>
                </a:lnTo>
                <a:lnTo>
                  <a:pt x="1880319" y="5079174"/>
                </a:lnTo>
                <a:lnTo>
                  <a:pt x="1880319" y="5930229"/>
                </a:lnTo>
                <a:lnTo>
                  <a:pt x="1214108" y="5079174"/>
                </a:lnTo>
                <a:close/>
                <a:moveTo>
                  <a:pt x="2661457" y="4681566"/>
                </a:moveTo>
                <a:lnTo>
                  <a:pt x="2498755" y="4963646"/>
                </a:lnTo>
                <a:lnTo>
                  <a:pt x="2681675" y="4963646"/>
                </a:lnTo>
                <a:lnTo>
                  <a:pt x="2899252" y="4681566"/>
                </a:lnTo>
                <a:close/>
                <a:moveTo>
                  <a:pt x="9381781" y="3129023"/>
                </a:moveTo>
                <a:lnTo>
                  <a:pt x="9551222" y="3649861"/>
                </a:lnTo>
                <a:lnTo>
                  <a:pt x="9212341" y="3649861"/>
                </a:lnTo>
                <a:close/>
                <a:moveTo>
                  <a:pt x="10525275" y="2928775"/>
                </a:moveTo>
                <a:cubicBezTo>
                  <a:pt x="10636952" y="2928775"/>
                  <a:pt x="10718783" y="2942574"/>
                  <a:pt x="10770770" y="2970172"/>
                </a:cubicBezTo>
                <a:cubicBezTo>
                  <a:pt x="10822758" y="2997771"/>
                  <a:pt x="10848752" y="3046228"/>
                  <a:pt x="10848752" y="3115545"/>
                </a:cubicBezTo>
                <a:cubicBezTo>
                  <a:pt x="10848752" y="3200908"/>
                  <a:pt x="10824523" y="3258350"/>
                  <a:pt x="10776065" y="3287874"/>
                </a:cubicBezTo>
                <a:cubicBezTo>
                  <a:pt x="10727608" y="3317398"/>
                  <a:pt x="10651071" y="3332159"/>
                  <a:pt x="10546455" y="3332159"/>
                </a:cubicBezTo>
                <a:cubicBezTo>
                  <a:pt x="10522065" y="3332159"/>
                  <a:pt x="10486766" y="3330234"/>
                  <a:pt x="10440555" y="3326383"/>
                </a:cubicBezTo>
                <a:lnTo>
                  <a:pt x="10440555" y="2934552"/>
                </a:lnTo>
                <a:cubicBezTo>
                  <a:pt x="10470077" y="2930701"/>
                  <a:pt x="10498318" y="2928775"/>
                  <a:pt x="10525275" y="2928775"/>
                </a:cubicBezTo>
                <a:close/>
                <a:moveTo>
                  <a:pt x="7550387" y="2716974"/>
                </a:moveTo>
                <a:lnTo>
                  <a:pt x="7550387" y="2939365"/>
                </a:lnTo>
                <a:lnTo>
                  <a:pt x="7999020" y="2939365"/>
                </a:lnTo>
                <a:lnTo>
                  <a:pt x="7999020" y="4127376"/>
                </a:lnTo>
                <a:lnTo>
                  <a:pt x="8249330" y="4127376"/>
                </a:lnTo>
                <a:lnTo>
                  <a:pt x="8249330" y="2939365"/>
                </a:lnTo>
                <a:lnTo>
                  <a:pt x="8718181" y="2939365"/>
                </a:lnTo>
                <a:lnTo>
                  <a:pt x="8718181" y="2716974"/>
                </a:lnTo>
                <a:close/>
                <a:moveTo>
                  <a:pt x="6332517" y="2716974"/>
                </a:moveTo>
                <a:lnTo>
                  <a:pt x="6332517" y="4128339"/>
                </a:lnTo>
                <a:lnTo>
                  <a:pt x="6573200" y="4128339"/>
                </a:lnTo>
                <a:lnTo>
                  <a:pt x="6573200" y="3254178"/>
                </a:lnTo>
                <a:lnTo>
                  <a:pt x="7257702" y="4146631"/>
                </a:lnTo>
                <a:lnTo>
                  <a:pt x="7359752" y="4146631"/>
                </a:lnTo>
                <a:lnTo>
                  <a:pt x="7359752" y="2716974"/>
                </a:lnTo>
                <a:lnTo>
                  <a:pt x="7119069" y="2716974"/>
                </a:lnTo>
                <a:lnTo>
                  <a:pt x="7119069" y="3568029"/>
                </a:lnTo>
                <a:lnTo>
                  <a:pt x="6452858" y="2716974"/>
                </a:lnTo>
                <a:close/>
                <a:moveTo>
                  <a:pt x="5179992" y="2716974"/>
                </a:moveTo>
                <a:lnTo>
                  <a:pt x="5179992" y="4127376"/>
                </a:lnTo>
                <a:lnTo>
                  <a:pt x="6069556" y="4127376"/>
                </a:lnTo>
                <a:lnTo>
                  <a:pt x="6069556" y="3904985"/>
                </a:lnTo>
                <a:lnTo>
                  <a:pt x="5430302" y="3904985"/>
                </a:lnTo>
                <a:lnTo>
                  <a:pt x="5430302" y="3482346"/>
                </a:lnTo>
                <a:lnTo>
                  <a:pt x="5896264" y="3482346"/>
                </a:lnTo>
                <a:lnTo>
                  <a:pt x="5896264" y="3269582"/>
                </a:lnTo>
                <a:lnTo>
                  <a:pt x="5430302" y="3269582"/>
                </a:lnTo>
                <a:lnTo>
                  <a:pt x="5430302" y="2939365"/>
                </a:lnTo>
                <a:lnTo>
                  <a:pt x="6080146" y="2939365"/>
                </a:lnTo>
                <a:lnTo>
                  <a:pt x="6080146" y="2716974"/>
                </a:lnTo>
                <a:close/>
                <a:moveTo>
                  <a:pt x="3843418" y="2716974"/>
                </a:moveTo>
                <a:lnTo>
                  <a:pt x="3559412" y="4128339"/>
                </a:lnTo>
                <a:lnTo>
                  <a:pt x="3801058" y="4128339"/>
                </a:lnTo>
                <a:lnTo>
                  <a:pt x="3953169" y="3367781"/>
                </a:lnTo>
                <a:lnTo>
                  <a:pt x="4237175" y="4146631"/>
                </a:lnTo>
                <a:lnTo>
                  <a:pt x="4326709" y="4146631"/>
                </a:lnTo>
                <a:lnTo>
                  <a:pt x="4610715" y="3367781"/>
                </a:lnTo>
                <a:lnTo>
                  <a:pt x="4757050" y="4128339"/>
                </a:lnTo>
                <a:lnTo>
                  <a:pt x="4999658" y="4128339"/>
                </a:lnTo>
                <a:lnTo>
                  <a:pt x="4711802" y="2716974"/>
                </a:lnTo>
                <a:lnTo>
                  <a:pt x="4579908" y="2716974"/>
                </a:lnTo>
                <a:lnTo>
                  <a:pt x="4281461" y="3667190"/>
                </a:lnTo>
                <a:lnTo>
                  <a:pt x="3976275" y="2716974"/>
                </a:lnTo>
                <a:close/>
                <a:moveTo>
                  <a:pt x="2322492" y="2716974"/>
                </a:moveTo>
                <a:lnTo>
                  <a:pt x="2322492" y="3686445"/>
                </a:lnTo>
                <a:cubicBezTo>
                  <a:pt x="2322492" y="3835989"/>
                  <a:pt x="2366938" y="3950875"/>
                  <a:pt x="2455830" y="4031103"/>
                </a:cubicBezTo>
                <a:cubicBezTo>
                  <a:pt x="2544723" y="4111331"/>
                  <a:pt x="2671001" y="4151444"/>
                  <a:pt x="2834665" y="4151444"/>
                </a:cubicBezTo>
                <a:cubicBezTo>
                  <a:pt x="2997046" y="4151444"/>
                  <a:pt x="3126855" y="4110368"/>
                  <a:pt x="3224090" y="4028215"/>
                </a:cubicBezTo>
                <a:cubicBezTo>
                  <a:pt x="3321327" y="3946061"/>
                  <a:pt x="3369945" y="3832459"/>
                  <a:pt x="3369945" y="3687408"/>
                </a:cubicBezTo>
                <a:lnTo>
                  <a:pt x="3369945" y="2716974"/>
                </a:lnTo>
                <a:lnTo>
                  <a:pt x="3119634" y="2716974"/>
                </a:lnTo>
                <a:lnTo>
                  <a:pt x="3119634" y="3668153"/>
                </a:lnTo>
                <a:cubicBezTo>
                  <a:pt x="3119634" y="3749022"/>
                  <a:pt x="3094442" y="3812723"/>
                  <a:pt x="3044060" y="3859255"/>
                </a:cubicBezTo>
                <a:cubicBezTo>
                  <a:pt x="2993677" y="3905787"/>
                  <a:pt x="2923237" y="3929053"/>
                  <a:pt x="2832740" y="3929053"/>
                </a:cubicBezTo>
                <a:cubicBezTo>
                  <a:pt x="2751870" y="3929053"/>
                  <a:pt x="2688330" y="3905306"/>
                  <a:pt x="2642119" y="3857811"/>
                </a:cubicBezTo>
                <a:cubicBezTo>
                  <a:pt x="2595908" y="3810317"/>
                  <a:pt x="2572802" y="3748702"/>
                  <a:pt x="2572802" y="3672967"/>
                </a:cubicBezTo>
                <a:lnTo>
                  <a:pt x="2572802" y="2716974"/>
                </a:lnTo>
                <a:close/>
                <a:moveTo>
                  <a:pt x="1074717" y="2716974"/>
                </a:moveTo>
                <a:lnTo>
                  <a:pt x="1074717" y="4127376"/>
                </a:lnTo>
                <a:lnTo>
                  <a:pt x="1325027" y="4127376"/>
                </a:lnTo>
                <a:lnTo>
                  <a:pt x="1325027" y="3741321"/>
                </a:lnTo>
                <a:lnTo>
                  <a:pt x="1481953" y="3526631"/>
                </a:lnTo>
                <a:lnTo>
                  <a:pt x="1874748" y="4127376"/>
                </a:lnTo>
                <a:lnTo>
                  <a:pt x="2174157" y="4127376"/>
                </a:lnTo>
                <a:lnTo>
                  <a:pt x="1647542" y="3333122"/>
                </a:lnTo>
                <a:lnTo>
                  <a:pt x="2089436" y="2716974"/>
                </a:lnTo>
                <a:lnTo>
                  <a:pt x="1804468" y="2716974"/>
                </a:lnTo>
                <a:lnTo>
                  <a:pt x="1325027" y="3391849"/>
                </a:lnTo>
                <a:lnTo>
                  <a:pt x="1325027" y="2716974"/>
                </a:lnTo>
                <a:close/>
                <a:moveTo>
                  <a:pt x="10571486" y="2702533"/>
                </a:moveTo>
                <a:cubicBezTo>
                  <a:pt x="10513722" y="2702533"/>
                  <a:pt x="10437666" y="2704940"/>
                  <a:pt x="10343319" y="2709753"/>
                </a:cubicBezTo>
                <a:cubicBezTo>
                  <a:pt x="10248971" y="2714567"/>
                  <a:pt x="10194736" y="2716974"/>
                  <a:pt x="10180617" y="2716974"/>
                </a:cubicBezTo>
                <a:lnTo>
                  <a:pt x="10180617" y="4127376"/>
                </a:lnTo>
                <a:lnTo>
                  <a:pt x="10440555" y="4127376"/>
                </a:lnTo>
                <a:lnTo>
                  <a:pt x="10440555" y="3538184"/>
                </a:lnTo>
                <a:cubicBezTo>
                  <a:pt x="10508586" y="3542035"/>
                  <a:pt x="10561537" y="3544282"/>
                  <a:pt x="10599405" y="3544923"/>
                </a:cubicBezTo>
                <a:lnTo>
                  <a:pt x="10975832" y="4127376"/>
                </a:lnTo>
                <a:lnTo>
                  <a:pt x="11264652" y="4127376"/>
                </a:lnTo>
                <a:lnTo>
                  <a:pt x="10847789" y="3491973"/>
                </a:lnTo>
                <a:cubicBezTo>
                  <a:pt x="10922882" y="3463733"/>
                  <a:pt x="10985139" y="3415276"/>
                  <a:pt x="11034559" y="3346601"/>
                </a:cubicBezTo>
                <a:cubicBezTo>
                  <a:pt x="11083979" y="3277926"/>
                  <a:pt x="11108689" y="3201870"/>
                  <a:pt x="11108689" y="3118433"/>
                </a:cubicBezTo>
                <a:cubicBezTo>
                  <a:pt x="11108689" y="2841166"/>
                  <a:pt x="10929621" y="2702533"/>
                  <a:pt x="10571486" y="2702533"/>
                </a:cubicBezTo>
                <a:close/>
                <a:moveTo>
                  <a:pt x="9326906" y="2697719"/>
                </a:moveTo>
                <a:lnTo>
                  <a:pt x="8764670" y="4127376"/>
                </a:lnTo>
                <a:lnTo>
                  <a:pt x="9042900" y="4127376"/>
                </a:lnTo>
                <a:lnTo>
                  <a:pt x="9141098" y="3841445"/>
                </a:lnTo>
                <a:lnTo>
                  <a:pt x="9624390" y="3841445"/>
                </a:lnTo>
                <a:lnTo>
                  <a:pt x="9727402" y="4127376"/>
                </a:lnTo>
                <a:lnTo>
                  <a:pt x="10003706" y="4127376"/>
                </a:lnTo>
                <a:lnTo>
                  <a:pt x="9436657" y="2697719"/>
                </a:lnTo>
                <a:close/>
                <a:moveTo>
                  <a:pt x="9424142" y="2319366"/>
                </a:moveTo>
                <a:lnTo>
                  <a:pt x="9261440" y="2601446"/>
                </a:lnTo>
                <a:lnTo>
                  <a:pt x="9444359" y="2601446"/>
                </a:lnTo>
                <a:lnTo>
                  <a:pt x="9661936" y="2319366"/>
                </a:lnTo>
                <a:close/>
                <a:moveTo>
                  <a:pt x="5676557" y="766823"/>
                </a:moveTo>
                <a:lnTo>
                  <a:pt x="5845997" y="1287661"/>
                </a:lnTo>
                <a:lnTo>
                  <a:pt x="5507116" y="1287661"/>
                </a:lnTo>
                <a:close/>
                <a:moveTo>
                  <a:pt x="9097692" y="567538"/>
                </a:moveTo>
                <a:cubicBezTo>
                  <a:pt x="9378168" y="567538"/>
                  <a:pt x="9518406" y="718366"/>
                  <a:pt x="9518406" y="1020022"/>
                </a:cubicBezTo>
                <a:cubicBezTo>
                  <a:pt x="9518406" y="1184970"/>
                  <a:pt x="9482624" y="1313334"/>
                  <a:pt x="9411061" y="1405115"/>
                </a:cubicBezTo>
                <a:cubicBezTo>
                  <a:pt x="9339498" y="1496895"/>
                  <a:pt x="9240497" y="1542785"/>
                  <a:pt x="9114058" y="1542785"/>
                </a:cubicBezTo>
                <a:cubicBezTo>
                  <a:pt x="9067205" y="1542785"/>
                  <a:pt x="9023561" y="1540860"/>
                  <a:pt x="8983127" y="1537009"/>
                </a:cubicBezTo>
                <a:lnTo>
                  <a:pt x="8983127" y="574277"/>
                </a:lnTo>
                <a:cubicBezTo>
                  <a:pt x="9032547" y="569784"/>
                  <a:pt x="9070735" y="567538"/>
                  <a:pt x="9097692" y="567538"/>
                </a:cubicBezTo>
                <a:close/>
                <a:moveTo>
                  <a:pt x="10538771" y="552134"/>
                </a:moveTo>
                <a:cubicBezTo>
                  <a:pt x="10782663" y="552134"/>
                  <a:pt x="10904609" y="717403"/>
                  <a:pt x="10904609" y="1047941"/>
                </a:cubicBezTo>
                <a:cubicBezTo>
                  <a:pt x="10904609" y="1216740"/>
                  <a:pt x="10871715" y="1345425"/>
                  <a:pt x="10805929" y="1433997"/>
                </a:cubicBezTo>
                <a:cubicBezTo>
                  <a:pt x="10740142" y="1522568"/>
                  <a:pt x="10644671" y="1566854"/>
                  <a:pt x="10519516" y="1566854"/>
                </a:cubicBezTo>
                <a:cubicBezTo>
                  <a:pt x="10412974" y="1566854"/>
                  <a:pt x="10331783" y="1521605"/>
                  <a:pt x="10275945" y="1431108"/>
                </a:cubicBezTo>
                <a:cubicBezTo>
                  <a:pt x="10220106" y="1340612"/>
                  <a:pt x="10192187" y="1212889"/>
                  <a:pt x="10192187" y="1047941"/>
                </a:cubicBezTo>
                <a:cubicBezTo>
                  <a:pt x="10192187" y="896471"/>
                  <a:pt x="10222032" y="775969"/>
                  <a:pt x="10281721" y="686435"/>
                </a:cubicBezTo>
                <a:cubicBezTo>
                  <a:pt x="10341411" y="596901"/>
                  <a:pt x="10427094" y="552134"/>
                  <a:pt x="10538771" y="552134"/>
                </a:cubicBezTo>
                <a:close/>
                <a:moveTo>
                  <a:pt x="6773945" y="354774"/>
                </a:moveTo>
                <a:lnTo>
                  <a:pt x="7301523" y="1784431"/>
                </a:lnTo>
                <a:lnTo>
                  <a:pt x="7439193" y="1784431"/>
                </a:lnTo>
                <a:lnTo>
                  <a:pt x="7989876" y="354774"/>
                </a:lnTo>
                <a:lnTo>
                  <a:pt x="7720311" y="354774"/>
                </a:lnTo>
                <a:lnTo>
                  <a:pt x="7375653" y="1307879"/>
                </a:lnTo>
                <a:lnTo>
                  <a:pt x="7049287" y="354774"/>
                </a:lnTo>
                <a:close/>
                <a:moveTo>
                  <a:pt x="3432206" y="354774"/>
                </a:moveTo>
                <a:lnTo>
                  <a:pt x="3432206" y="1765176"/>
                </a:lnTo>
                <a:lnTo>
                  <a:pt x="3682516" y="1765176"/>
                </a:lnTo>
                <a:lnTo>
                  <a:pt x="3682516" y="354774"/>
                </a:lnTo>
                <a:close/>
                <a:moveTo>
                  <a:pt x="2092562" y="354774"/>
                </a:moveTo>
                <a:lnTo>
                  <a:pt x="2092562" y="577165"/>
                </a:lnTo>
                <a:lnTo>
                  <a:pt x="2541195" y="577165"/>
                </a:lnTo>
                <a:lnTo>
                  <a:pt x="2541195" y="1765176"/>
                </a:lnTo>
                <a:lnTo>
                  <a:pt x="2791505" y="1765176"/>
                </a:lnTo>
                <a:lnTo>
                  <a:pt x="2791505" y="577165"/>
                </a:lnTo>
                <a:lnTo>
                  <a:pt x="3260356" y="577165"/>
                </a:lnTo>
                <a:lnTo>
                  <a:pt x="3260356" y="354774"/>
                </a:lnTo>
                <a:close/>
                <a:moveTo>
                  <a:pt x="1093767" y="354774"/>
                </a:moveTo>
                <a:lnTo>
                  <a:pt x="1093767" y="1765176"/>
                </a:lnTo>
                <a:lnTo>
                  <a:pt x="1983331" y="1765176"/>
                </a:lnTo>
                <a:lnTo>
                  <a:pt x="1983331" y="1542785"/>
                </a:lnTo>
                <a:lnTo>
                  <a:pt x="1344077" y="1542785"/>
                </a:lnTo>
                <a:lnTo>
                  <a:pt x="1344077" y="1120146"/>
                </a:lnTo>
                <a:lnTo>
                  <a:pt x="1810040" y="1120146"/>
                </a:lnTo>
                <a:lnTo>
                  <a:pt x="1810040" y="907382"/>
                </a:lnTo>
                <a:lnTo>
                  <a:pt x="1344077" y="907382"/>
                </a:lnTo>
                <a:lnTo>
                  <a:pt x="1344077" y="577165"/>
                </a:lnTo>
                <a:lnTo>
                  <a:pt x="1993921" y="577165"/>
                </a:lnTo>
                <a:lnTo>
                  <a:pt x="1993921" y="354774"/>
                </a:lnTo>
                <a:close/>
                <a:moveTo>
                  <a:pt x="9109245" y="345147"/>
                </a:moveTo>
                <a:cubicBezTo>
                  <a:pt x="9057899" y="345147"/>
                  <a:pt x="8932423" y="348677"/>
                  <a:pt x="8732816" y="355737"/>
                </a:cubicBezTo>
                <a:lnTo>
                  <a:pt x="8732816" y="1765176"/>
                </a:lnTo>
                <a:lnTo>
                  <a:pt x="9045704" y="1765176"/>
                </a:lnTo>
                <a:cubicBezTo>
                  <a:pt x="9534130" y="1765176"/>
                  <a:pt x="9778343" y="1511657"/>
                  <a:pt x="9778343" y="1004618"/>
                </a:cubicBezTo>
                <a:cubicBezTo>
                  <a:pt x="9778343" y="805654"/>
                  <a:pt x="9718173" y="646001"/>
                  <a:pt x="9597831" y="525659"/>
                </a:cubicBezTo>
                <a:cubicBezTo>
                  <a:pt x="9477490" y="405317"/>
                  <a:pt x="9314627" y="345147"/>
                  <a:pt x="9109245" y="345147"/>
                </a:cubicBezTo>
                <a:close/>
                <a:moveTo>
                  <a:pt x="5621681" y="335519"/>
                </a:moveTo>
                <a:lnTo>
                  <a:pt x="5066831" y="1746398"/>
                </a:lnTo>
                <a:lnTo>
                  <a:pt x="4552667" y="970922"/>
                </a:lnTo>
                <a:lnTo>
                  <a:pt x="4994561" y="354774"/>
                </a:lnTo>
                <a:lnTo>
                  <a:pt x="4709593" y="354774"/>
                </a:lnTo>
                <a:lnTo>
                  <a:pt x="4230152" y="1029649"/>
                </a:lnTo>
                <a:lnTo>
                  <a:pt x="4230152" y="354774"/>
                </a:lnTo>
                <a:lnTo>
                  <a:pt x="3979843" y="354774"/>
                </a:lnTo>
                <a:lnTo>
                  <a:pt x="3979843" y="1765176"/>
                </a:lnTo>
                <a:lnTo>
                  <a:pt x="4230152" y="1765176"/>
                </a:lnTo>
                <a:lnTo>
                  <a:pt x="4230152" y="1379121"/>
                </a:lnTo>
                <a:lnTo>
                  <a:pt x="4387077" y="1164432"/>
                </a:lnTo>
                <a:lnTo>
                  <a:pt x="4779872" y="1765176"/>
                </a:lnTo>
                <a:lnTo>
                  <a:pt x="5059445" y="1765176"/>
                </a:lnTo>
                <a:lnTo>
                  <a:pt x="5079281" y="1765176"/>
                </a:lnTo>
                <a:lnTo>
                  <a:pt x="5337675" y="1765176"/>
                </a:lnTo>
                <a:lnTo>
                  <a:pt x="5435874" y="1479245"/>
                </a:lnTo>
                <a:lnTo>
                  <a:pt x="5919165" y="1479245"/>
                </a:lnTo>
                <a:lnTo>
                  <a:pt x="6022177" y="1765176"/>
                </a:lnTo>
                <a:lnTo>
                  <a:pt x="6298481" y="1765176"/>
                </a:lnTo>
                <a:lnTo>
                  <a:pt x="5731432" y="335519"/>
                </a:lnTo>
                <a:close/>
                <a:moveTo>
                  <a:pt x="10538771" y="329743"/>
                </a:moveTo>
                <a:cubicBezTo>
                  <a:pt x="10354568" y="329743"/>
                  <a:pt x="10207430" y="399220"/>
                  <a:pt x="10097358" y="538175"/>
                </a:cubicBezTo>
                <a:cubicBezTo>
                  <a:pt x="9987286" y="677129"/>
                  <a:pt x="9932250" y="847051"/>
                  <a:pt x="9932250" y="1047941"/>
                </a:cubicBezTo>
                <a:cubicBezTo>
                  <a:pt x="9932250" y="1277713"/>
                  <a:pt x="9982793" y="1458707"/>
                  <a:pt x="10083880" y="1590922"/>
                </a:cubicBezTo>
                <a:cubicBezTo>
                  <a:pt x="10184967" y="1723137"/>
                  <a:pt x="10330179" y="1789245"/>
                  <a:pt x="10519516" y="1789245"/>
                </a:cubicBezTo>
                <a:cubicBezTo>
                  <a:pt x="10725541" y="1789245"/>
                  <a:pt x="10884552" y="1722495"/>
                  <a:pt x="10996550" y="1588996"/>
                </a:cubicBezTo>
                <a:cubicBezTo>
                  <a:pt x="11108548" y="1455497"/>
                  <a:pt x="11164546" y="1275146"/>
                  <a:pt x="11164546" y="1047941"/>
                </a:cubicBezTo>
                <a:cubicBezTo>
                  <a:pt x="11164546" y="820736"/>
                  <a:pt x="11110954" y="644235"/>
                  <a:pt x="11003770" y="518439"/>
                </a:cubicBezTo>
                <a:cubicBezTo>
                  <a:pt x="10896586" y="392641"/>
                  <a:pt x="10741586" y="329743"/>
                  <a:pt x="10538771" y="329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6600" b="1" dirty="0">
              <a:latin typeface="Trebuchet MS" panose="020B0703020202090204" pitchFamily="34" charset="0"/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4832394-3E4F-C80A-C7EB-2299256CD1A3}"/>
              </a:ext>
            </a:extLst>
          </p:cNvPr>
          <p:cNvSpPr txBox="1"/>
          <p:nvPr/>
        </p:nvSpPr>
        <p:spPr>
          <a:xfrm>
            <a:off x="1026412" y="1939158"/>
            <a:ext cx="181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Jan Motal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2EB26790-2BC1-7389-9A94-8DCD5ECA7836}"/>
              </a:ext>
            </a:extLst>
          </p:cNvPr>
          <p:cNvSpPr txBox="1"/>
          <p:nvPr/>
        </p:nvSpPr>
        <p:spPr>
          <a:xfrm>
            <a:off x="8362593" y="4255167"/>
            <a:ext cx="2951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cap="small" dirty="0" err="1">
                <a:solidFill>
                  <a:schemeClr val="bg1">
                    <a:alpha val="70000"/>
                  </a:schemeClr>
                </a:solidFill>
                <a:latin typeface="Trebuchet MS" panose="020B0703020202090204" pitchFamily="34" charset="0"/>
              </a:rPr>
              <a:t>www.janmotal.cz</a:t>
            </a:r>
            <a:endParaRPr lang="cs-CZ" sz="2800" b="1" cap="small" dirty="0">
              <a:solidFill>
                <a:schemeClr val="bg1">
                  <a:alpha val="70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0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702666" y="1654121"/>
            <a:ext cx="1627454" cy="16274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31608" y="426222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4625" y="426222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57642" y="426222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70659" y="426222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3676" y="42622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96693" y="426222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409710" y="426222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22727" y="426222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35742" y="4262225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6BEF8A5-CDD7-BB7D-0C20-2DAE30F2F70A}"/>
              </a:ext>
            </a:extLst>
          </p:cNvPr>
          <p:cNvSpPr txBox="1"/>
          <p:nvPr/>
        </p:nvSpPr>
        <p:spPr>
          <a:xfrm>
            <a:off x="3677710" y="5415628"/>
            <a:ext cx="4836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Trebuchet MS" panose="020B0703020202090204" pitchFamily="34" charset="0"/>
              </a:rPr>
              <a:t>40 / 50 / 60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EFBA6D9-7124-13BA-17B7-D1A14D1CC9E1}"/>
              </a:ext>
            </a:extLst>
          </p:cNvPr>
          <p:cNvSpPr txBox="1"/>
          <p:nvPr/>
        </p:nvSpPr>
        <p:spPr>
          <a:xfrm>
            <a:off x="3191680" y="1929239"/>
            <a:ext cx="486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400" b="1" dirty="0">
                <a:solidFill>
                  <a:srgbClr val="C00000"/>
                </a:solidFill>
                <a:latin typeface="Trebuchet MS" panose="020B070302020209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988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702666" y="1654121"/>
            <a:ext cx="1627454" cy="16274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31608" y="426222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4625" y="426222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57642" y="426222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70659" y="426222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3676" y="42622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96693" y="426222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409710" y="426222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22727" y="426222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35742" y="4262225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6BEF8A5-CDD7-BB7D-0C20-2DAE30F2F70A}"/>
              </a:ext>
            </a:extLst>
          </p:cNvPr>
          <p:cNvSpPr txBox="1"/>
          <p:nvPr/>
        </p:nvSpPr>
        <p:spPr>
          <a:xfrm>
            <a:off x="3677710" y="5415628"/>
            <a:ext cx="4836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Trebuchet MS" panose="020B0703020202090204" pitchFamily="34" charset="0"/>
              </a:rPr>
              <a:t>40 / 50 / 60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EFBA6D9-7124-13BA-17B7-D1A14D1CC9E1}"/>
              </a:ext>
            </a:extLst>
          </p:cNvPr>
          <p:cNvSpPr txBox="1"/>
          <p:nvPr/>
        </p:nvSpPr>
        <p:spPr>
          <a:xfrm>
            <a:off x="3191680" y="1929239"/>
            <a:ext cx="486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400" b="1" dirty="0">
                <a:solidFill>
                  <a:srgbClr val="C00000"/>
                </a:solidFill>
                <a:latin typeface="Trebuchet MS" panose="020B0703020202090204" pitchFamily="34" charset="0"/>
              </a:rPr>
              <a:t>!</a:t>
            </a:r>
          </a:p>
        </p:txBody>
      </p:sp>
      <p:sp>
        <p:nvSpPr>
          <p:cNvPr id="22" name="Pravá složená závorka 21">
            <a:extLst>
              <a:ext uri="{FF2B5EF4-FFF2-40B4-BE49-F238E27FC236}">
                <a16:creationId xmlns:a16="http://schemas.microsoft.com/office/drawing/2014/main" id="{DE3F5B53-8486-86B1-029C-533F4DCCD209}"/>
              </a:ext>
            </a:extLst>
          </p:cNvPr>
          <p:cNvSpPr/>
          <p:nvPr/>
        </p:nvSpPr>
        <p:spPr>
          <a:xfrm>
            <a:off x="6149278" y="-384047"/>
            <a:ext cx="855399" cy="8114680"/>
          </a:xfrm>
          <a:prstGeom prst="rightBrace">
            <a:avLst>
              <a:gd name="adj1" fmla="val 8333"/>
              <a:gd name="adj2" fmla="val 49535"/>
            </a:avLst>
          </a:prstGeom>
          <a:ln w="38100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Grafický objekt 22" descr="Zatnutá pěst se souvislou výplní">
            <a:extLst>
              <a:ext uri="{FF2B5EF4-FFF2-40B4-BE49-F238E27FC236}">
                <a16:creationId xmlns:a16="http://schemas.microsoft.com/office/drawing/2014/main" id="{9FA33F05-02E7-92D9-F3FD-E98C06C1CD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63250" y="1634801"/>
            <a:ext cx="1627454" cy="16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9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31608" y="426222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4625" y="426222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57642" y="426222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70659" y="426222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3676" y="42622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96693" y="426222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409710" y="426222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22727" y="426222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35742" y="4262225"/>
            <a:ext cx="914400" cy="914400"/>
          </a:xfrm>
          <a:prstGeom prst="rect">
            <a:avLst/>
          </a:prstGeom>
        </p:spPr>
      </p:pic>
      <p:pic>
        <p:nvPicPr>
          <p:cNvPr id="21" name="Grafický objekt 20" descr="Znamení míru se souvislou výplní">
            <a:extLst>
              <a:ext uri="{FF2B5EF4-FFF2-40B4-BE49-F238E27FC236}">
                <a16:creationId xmlns:a16="http://schemas.microsoft.com/office/drawing/2014/main" id="{1D39F0F5-70E3-2F84-D53D-7B063D50F0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065404" y="1772831"/>
            <a:ext cx="2124909" cy="21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70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31608" y="426222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4625" y="426222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57642" y="426222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70659" y="426222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3676" y="42622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96693" y="426222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409710" y="426222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22727" y="426222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35742" y="4262225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6BEF8A5-CDD7-BB7D-0C20-2DAE30F2F70A}"/>
              </a:ext>
            </a:extLst>
          </p:cNvPr>
          <p:cNvSpPr txBox="1"/>
          <p:nvPr/>
        </p:nvSpPr>
        <p:spPr>
          <a:xfrm>
            <a:off x="3973070" y="5415628"/>
            <a:ext cx="3988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Trebuchet MS" panose="020B0703020202090204" pitchFamily="34" charset="0"/>
              </a:rPr>
              <a:t>flexibilita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39777F2D-DF24-44DB-F09D-20F5B4E7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2" y="1546722"/>
            <a:ext cx="838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4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26821" y="3749847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41024" y="259577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677710" y="1921048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9451" y="4244027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952510" y="2545220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18802" y="420825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810965" y="158910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725365" y="3475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2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7957" y="5122658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1407" y="486169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615999" y="3861593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28607" y="237824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34126" y="1357308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515913" y="53626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44313" y="2271708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18801" y="3949314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578395" y="877279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725365" y="3475865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72BA22-CE37-4075-375E-A73C5C2CDD85}"/>
              </a:ext>
            </a:extLst>
          </p:cNvPr>
          <p:cNvSpPr txBox="1"/>
          <p:nvPr/>
        </p:nvSpPr>
        <p:spPr>
          <a:xfrm>
            <a:off x="4544934" y="3716283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individualizace zodpovědnosti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privatizace rizik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abstrakce (desocializace)</a:t>
            </a:r>
          </a:p>
        </p:txBody>
      </p:sp>
    </p:spTree>
    <p:extLst>
      <p:ext uri="{BB962C8B-B14F-4D97-AF65-F5344CB8AC3E}">
        <p14:creationId xmlns:p14="http://schemas.microsoft.com/office/powerpoint/2010/main" val="3815517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92268" y="2503505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17714" y="3263548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95708" y="378544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24643" y="213200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77971" y="1458032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3715389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1458032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382396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1450344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624112" y="2618596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72BA22-CE37-4075-375E-A73C5C2CDD85}"/>
              </a:ext>
            </a:extLst>
          </p:cNvPr>
          <p:cNvSpPr txBox="1"/>
          <p:nvPr/>
        </p:nvSpPr>
        <p:spPr>
          <a:xfrm>
            <a:off x="4544934" y="3716283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individualizace zodpovědnosti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privatizace rizik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abstrakce (desocializace)</a:t>
            </a:r>
          </a:p>
        </p:txBody>
      </p: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285EEE2F-C832-5129-60D4-873ABD63950A}"/>
              </a:ext>
            </a:extLst>
          </p:cNvPr>
          <p:cNvCxnSpPr>
            <a:stCxn id="14" idx="1"/>
          </p:cNvCxnSpPr>
          <p:nvPr/>
        </p:nvCxnSpPr>
        <p:spPr>
          <a:xfrm flipH="1">
            <a:off x="4023360" y="2960705"/>
            <a:ext cx="1670300" cy="195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F14CC5C4-5C87-3CF2-63A1-933A71C9403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8060" y="2960705"/>
            <a:ext cx="167030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4911587" y="1321065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kompetice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prekarizace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 a síťování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nejistota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70459" y="2469480"/>
            <a:ext cx="1085806" cy="10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92268" y="2503505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2921" y="4699840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17714" y="3263548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395708" y="378544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24643" y="213200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77971" y="1458032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3715389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1458032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382396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1450344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624112" y="2618596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72BA22-CE37-4075-375E-A73C5C2CDD85}"/>
              </a:ext>
            </a:extLst>
          </p:cNvPr>
          <p:cNvSpPr txBox="1"/>
          <p:nvPr/>
        </p:nvSpPr>
        <p:spPr>
          <a:xfrm>
            <a:off x="4544934" y="3716283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individualizace zodpovědnosti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privatizace rizik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abstrakce (desocializace)</a:t>
            </a:r>
          </a:p>
        </p:txBody>
      </p: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285EEE2F-C832-5129-60D4-873ABD63950A}"/>
              </a:ext>
            </a:extLst>
          </p:cNvPr>
          <p:cNvCxnSpPr>
            <a:stCxn id="14" idx="1"/>
          </p:cNvCxnSpPr>
          <p:nvPr/>
        </p:nvCxnSpPr>
        <p:spPr>
          <a:xfrm flipH="1">
            <a:off x="4023360" y="2960705"/>
            <a:ext cx="1670300" cy="195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F14CC5C4-5C87-3CF2-63A1-933A71C9403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8060" y="2960705"/>
            <a:ext cx="167030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4911587" y="1321065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kompetice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prekarizace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 a síťování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nejistota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70459" y="2469480"/>
            <a:ext cx="1085806" cy="108580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5EC0E5A-A935-979E-9C49-77DE805F8B90}"/>
              </a:ext>
            </a:extLst>
          </p:cNvPr>
          <p:cNvSpPr txBox="1"/>
          <p:nvPr/>
        </p:nvSpPr>
        <p:spPr>
          <a:xfrm>
            <a:off x="2036304" y="4603813"/>
            <a:ext cx="486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400" b="1" dirty="0">
                <a:solidFill>
                  <a:srgbClr val="C00000"/>
                </a:solidFill>
                <a:latin typeface="Trebuchet MS" panose="020B0703020202090204" pitchFamily="34" charset="0"/>
              </a:rPr>
              <a:t>!</a:t>
            </a:r>
          </a:p>
        </p:txBody>
      </p:sp>
      <p:pic>
        <p:nvPicPr>
          <p:cNvPr id="11" name="Grafický objekt 10" descr="Zatnutá pěst se souvislou výplní">
            <a:extLst>
              <a:ext uri="{FF2B5EF4-FFF2-40B4-BE49-F238E27FC236}">
                <a16:creationId xmlns:a16="http://schemas.microsoft.com/office/drawing/2014/main" id="{12B51284-DA9D-731F-E005-E9A48443A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030664" y="3665816"/>
            <a:ext cx="1072552" cy="10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92268" y="2503505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2921" y="4699840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17714" y="3263548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087734" y="753448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24643" y="213200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77971" y="1458032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3715389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1458032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382396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66912" y="1450344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624112" y="2618596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72BA22-CE37-4075-375E-A73C5C2CDD85}"/>
              </a:ext>
            </a:extLst>
          </p:cNvPr>
          <p:cNvSpPr txBox="1"/>
          <p:nvPr/>
        </p:nvSpPr>
        <p:spPr>
          <a:xfrm>
            <a:off x="4544934" y="3716283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individualizace zodpovědnosti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privatizace rizik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abstrakce (desocializace)</a:t>
            </a:r>
          </a:p>
        </p:txBody>
      </p: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285EEE2F-C832-5129-60D4-873ABD63950A}"/>
              </a:ext>
            </a:extLst>
          </p:cNvPr>
          <p:cNvCxnSpPr>
            <a:stCxn id="14" idx="1"/>
          </p:cNvCxnSpPr>
          <p:nvPr/>
        </p:nvCxnSpPr>
        <p:spPr>
          <a:xfrm flipH="1">
            <a:off x="4023360" y="2960705"/>
            <a:ext cx="1670300" cy="195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F14CC5C4-5C87-3CF2-63A1-933A71C9403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8060" y="2960705"/>
            <a:ext cx="167030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4911587" y="1321065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kompetice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prekarizace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 a síťování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nejistota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70459" y="2469480"/>
            <a:ext cx="1085806" cy="10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92268" y="2503505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2921" y="4699840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17714" y="3263548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087734" y="753448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24643" y="2132008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77971" y="1458032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693660" y="250350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3785440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9734" y="1458032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03076" y="3785440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45853" y="20802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24361" y="3258500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72BA22-CE37-4075-375E-A73C5C2CDD85}"/>
              </a:ext>
            </a:extLst>
          </p:cNvPr>
          <p:cNvSpPr txBox="1"/>
          <p:nvPr/>
        </p:nvSpPr>
        <p:spPr>
          <a:xfrm>
            <a:off x="4544934" y="3716283"/>
            <a:ext cx="328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individualizace zodpovědnosti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privatizace rizik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abstrakce (desocializace)</a:t>
            </a:r>
          </a:p>
        </p:txBody>
      </p: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285EEE2F-C832-5129-60D4-873ABD63950A}"/>
              </a:ext>
            </a:extLst>
          </p:cNvPr>
          <p:cNvCxnSpPr>
            <a:stCxn id="14" idx="1"/>
          </p:cNvCxnSpPr>
          <p:nvPr/>
        </p:nvCxnSpPr>
        <p:spPr>
          <a:xfrm flipH="1">
            <a:off x="4023360" y="2960705"/>
            <a:ext cx="1670300" cy="1951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F14CC5C4-5C87-3CF2-63A1-933A71C9403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8060" y="2960705"/>
            <a:ext cx="1670300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4911587" y="1321065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kompetice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prekarizace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 a síťování</a:t>
            </a:r>
            <a:b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nejistota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70459" y="2469480"/>
            <a:ext cx="1085806" cy="10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3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Volný tvar 74">
            <a:extLst>
              <a:ext uri="{FF2B5EF4-FFF2-40B4-BE49-F238E27FC236}">
                <a16:creationId xmlns:a16="http://schemas.microsoft.com/office/drawing/2014/main" id="{B37CB8C4-208F-16C2-5AE9-53C9049C3450}"/>
              </a:ext>
            </a:extLst>
          </p:cNvPr>
          <p:cNvSpPr/>
          <p:nvPr/>
        </p:nvSpPr>
        <p:spPr>
          <a:xfrm>
            <a:off x="-93704229" y="-52708629"/>
            <a:ext cx="199600458" cy="11227525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971067" y="5079174"/>
                </a:moveTo>
                <a:lnTo>
                  <a:pt x="9971067" y="6048645"/>
                </a:lnTo>
                <a:cubicBezTo>
                  <a:pt x="9971067" y="6198189"/>
                  <a:pt x="10015512" y="6313075"/>
                  <a:pt x="10104405" y="6393303"/>
                </a:cubicBezTo>
                <a:cubicBezTo>
                  <a:pt x="10193296" y="6473531"/>
                  <a:pt x="10319576" y="6513644"/>
                  <a:pt x="10483240" y="6513644"/>
                </a:cubicBezTo>
                <a:cubicBezTo>
                  <a:pt x="10645620" y="6513644"/>
                  <a:pt x="10775428" y="6472568"/>
                  <a:pt x="10872664" y="6390415"/>
                </a:cubicBezTo>
                <a:cubicBezTo>
                  <a:pt x="10969900" y="6308262"/>
                  <a:pt x="11018518" y="6194659"/>
                  <a:pt x="11018518" y="6049608"/>
                </a:cubicBezTo>
                <a:lnTo>
                  <a:pt x="11018518" y="5079174"/>
                </a:lnTo>
                <a:lnTo>
                  <a:pt x="10768208" y="5079174"/>
                </a:lnTo>
                <a:lnTo>
                  <a:pt x="10768208" y="6030353"/>
                </a:lnTo>
                <a:cubicBezTo>
                  <a:pt x="10768208" y="6111222"/>
                  <a:pt x="10743016" y="6174923"/>
                  <a:pt x="10692635" y="6221455"/>
                </a:cubicBezTo>
                <a:cubicBezTo>
                  <a:pt x="10642250" y="6267987"/>
                  <a:pt x="10571812" y="6291253"/>
                  <a:pt x="10481315" y="6291253"/>
                </a:cubicBezTo>
                <a:cubicBezTo>
                  <a:pt x="10400445" y="6291253"/>
                  <a:pt x="10336905" y="6267506"/>
                  <a:pt x="10290694" y="6220011"/>
                </a:cubicBezTo>
                <a:cubicBezTo>
                  <a:pt x="10244483" y="6172516"/>
                  <a:pt x="10221377" y="6110902"/>
                  <a:pt x="10221377" y="6035167"/>
                </a:cubicBezTo>
                <a:lnTo>
                  <a:pt x="10221377" y="5079174"/>
                </a:lnTo>
                <a:close/>
                <a:moveTo>
                  <a:pt x="8577342" y="5079174"/>
                </a:moveTo>
                <a:lnTo>
                  <a:pt x="8293336" y="6490539"/>
                </a:lnTo>
                <a:lnTo>
                  <a:pt x="8534982" y="6490539"/>
                </a:lnTo>
                <a:lnTo>
                  <a:pt x="8687094" y="5729981"/>
                </a:lnTo>
                <a:lnTo>
                  <a:pt x="8971100" y="6508831"/>
                </a:lnTo>
                <a:lnTo>
                  <a:pt x="9060634" y="6508831"/>
                </a:lnTo>
                <a:lnTo>
                  <a:pt x="9344639" y="5729981"/>
                </a:lnTo>
                <a:lnTo>
                  <a:pt x="9490975" y="6490539"/>
                </a:lnTo>
                <a:lnTo>
                  <a:pt x="9733583" y="6490539"/>
                </a:lnTo>
                <a:lnTo>
                  <a:pt x="9445726" y="5079174"/>
                </a:lnTo>
                <a:lnTo>
                  <a:pt x="9313832" y="5079174"/>
                </a:lnTo>
                <a:lnTo>
                  <a:pt x="9015385" y="6029390"/>
                </a:lnTo>
                <a:lnTo>
                  <a:pt x="8710199" y="5079174"/>
                </a:lnTo>
                <a:close/>
                <a:moveTo>
                  <a:pt x="7246917" y="5079174"/>
                </a:moveTo>
                <a:lnTo>
                  <a:pt x="7246917" y="6489576"/>
                </a:lnTo>
                <a:lnTo>
                  <a:pt x="8134555" y="6489576"/>
                </a:lnTo>
                <a:lnTo>
                  <a:pt x="8134555" y="6267185"/>
                </a:lnTo>
                <a:lnTo>
                  <a:pt x="7497227" y="6267185"/>
                </a:lnTo>
                <a:lnTo>
                  <a:pt x="7497227" y="5079174"/>
                </a:lnTo>
                <a:close/>
                <a:moveTo>
                  <a:pt x="6613555" y="5079174"/>
                </a:moveTo>
                <a:lnTo>
                  <a:pt x="6613555" y="6489576"/>
                </a:lnTo>
                <a:lnTo>
                  <a:pt x="6863866" y="6489576"/>
                </a:lnTo>
                <a:lnTo>
                  <a:pt x="6863866" y="5079174"/>
                </a:lnTo>
                <a:close/>
                <a:moveTo>
                  <a:pt x="5370492" y="5079174"/>
                </a:moveTo>
                <a:lnTo>
                  <a:pt x="5370492" y="6489576"/>
                </a:lnTo>
                <a:lnTo>
                  <a:pt x="5620802" y="6489576"/>
                </a:lnTo>
                <a:lnTo>
                  <a:pt x="5620802" y="5844546"/>
                </a:lnTo>
                <a:lnTo>
                  <a:pt x="6116609" y="5844546"/>
                </a:lnTo>
                <a:lnTo>
                  <a:pt x="6116609" y="5631782"/>
                </a:lnTo>
                <a:lnTo>
                  <a:pt x="5620802" y="5631782"/>
                </a:lnTo>
                <a:lnTo>
                  <a:pt x="5620802" y="5301565"/>
                </a:lnTo>
                <a:lnTo>
                  <a:pt x="6299528" y="5301565"/>
                </a:lnTo>
                <a:lnTo>
                  <a:pt x="6299528" y="5079174"/>
                </a:lnTo>
                <a:close/>
                <a:moveTo>
                  <a:pt x="3290967" y="5079174"/>
                </a:moveTo>
                <a:lnTo>
                  <a:pt x="3006962" y="6490539"/>
                </a:lnTo>
                <a:lnTo>
                  <a:pt x="3248607" y="6490539"/>
                </a:lnTo>
                <a:lnTo>
                  <a:pt x="3400719" y="5729981"/>
                </a:lnTo>
                <a:lnTo>
                  <a:pt x="3684725" y="6508831"/>
                </a:lnTo>
                <a:lnTo>
                  <a:pt x="3774259" y="6508831"/>
                </a:lnTo>
                <a:lnTo>
                  <a:pt x="4058265" y="5729981"/>
                </a:lnTo>
                <a:lnTo>
                  <a:pt x="4204600" y="6490539"/>
                </a:lnTo>
                <a:lnTo>
                  <a:pt x="4447209" y="6490539"/>
                </a:lnTo>
                <a:lnTo>
                  <a:pt x="4159352" y="5079174"/>
                </a:lnTo>
                <a:lnTo>
                  <a:pt x="4027458" y="5079174"/>
                </a:lnTo>
                <a:lnTo>
                  <a:pt x="3729011" y="6029390"/>
                </a:lnTo>
                <a:lnTo>
                  <a:pt x="3423825" y="5079174"/>
                </a:lnTo>
                <a:close/>
                <a:moveTo>
                  <a:pt x="2498755" y="5079174"/>
                </a:moveTo>
                <a:lnTo>
                  <a:pt x="2498755" y="6489576"/>
                </a:lnTo>
                <a:lnTo>
                  <a:pt x="2749066" y="6489576"/>
                </a:lnTo>
                <a:lnTo>
                  <a:pt x="2749066" y="5079174"/>
                </a:lnTo>
                <a:close/>
                <a:moveTo>
                  <a:pt x="1093767" y="5079174"/>
                </a:moveTo>
                <a:lnTo>
                  <a:pt x="1093767" y="6490539"/>
                </a:lnTo>
                <a:lnTo>
                  <a:pt x="1334450" y="6490539"/>
                </a:lnTo>
                <a:lnTo>
                  <a:pt x="1334450" y="5616378"/>
                </a:lnTo>
                <a:lnTo>
                  <a:pt x="2018952" y="6508831"/>
                </a:lnTo>
                <a:lnTo>
                  <a:pt x="2121002" y="6508831"/>
                </a:lnTo>
                <a:lnTo>
                  <a:pt x="2121002" y="5079174"/>
                </a:lnTo>
                <a:lnTo>
                  <a:pt x="1880319" y="5079174"/>
                </a:lnTo>
                <a:lnTo>
                  <a:pt x="1880319" y="5930229"/>
                </a:lnTo>
                <a:lnTo>
                  <a:pt x="1214108" y="5079174"/>
                </a:lnTo>
                <a:close/>
                <a:moveTo>
                  <a:pt x="2661457" y="4681566"/>
                </a:moveTo>
                <a:lnTo>
                  <a:pt x="2498755" y="4963646"/>
                </a:lnTo>
                <a:lnTo>
                  <a:pt x="2681675" y="4963646"/>
                </a:lnTo>
                <a:lnTo>
                  <a:pt x="2899252" y="4681566"/>
                </a:lnTo>
                <a:close/>
                <a:moveTo>
                  <a:pt x="9381781" y="3129023"/>
                </a:moveTo>
                <a:lnTo>
                  <a:pt x="9551222" y="3649861"/>
                </a:lnTo>
                <a:lnTo>
                  <a:pt x="9212341" y="3649861"/>
                </a:lnTo>
                <a:close/>
                <a:moveTo>
                  <a:pt x="10525275" y="2928775"/>
                </a:moveTo>
                <a:cubicBezTo>
                  <a:pt x="10636952" y="2928775"/>
                  <a:pt x="10718783" y="2942574"/>
                  <a:pt x="10770770" y="2970172"/>
                </a:cubicBezTo>
                <a:cubicBezTo>
                  <a:pt x="10822758" y="2997771"/>
                  <a:pt x="10848752" y="3046228"/>
                  <a:pt x="10848752" y="3115545"/>
                </a:cubicBezTo>
                <a:cubicBezTo>
                  <a:pt x="10848752" y="3200908"/>
                  <a:pt x="10824523" y="3258350"/>
                  <a:pt x="10776065" y="3287874"/>
                </a:cubicBezTo>
                <a:cubicBezTo>
                  <a:pt x="10727608" y="3317398"/>
                  <a:pt x="10651071" y="3332159"/>
                  <a:pt x="10546455" y="3332159"/>
                </a:cubicBezTo>
                <a:cubicBezTo>
                  <a:pt x="10522065" y="3332159"/>
                  <a:pt x="10486766" y="3330234"/>
                  <a:pt x="10440555" y="3326383"/>
                </a:cubicBezTo>
                <a:lnTo>
                  <a:pt x="10440555" y="2934552"/>
                </a:lnTo>
                <a:cubicBezTo>
                  <a:pt x="10470077" y="2930701"/>
                  <a:pt x="10498318" y="2928775"/>
                  <a:pt x="10525275" y="2928775"/>
                </a:cubicBezTo>
                <a:close/>
                <a:moveTo>
                  <a:pt x="7550387" y="2716974"/>
                </a:moveTo>
                <a:lnTo>
                  <a:pt x="7550387" y="2939365"/>
                </a:lnTo>
                <a:lnTo>
                  <a:pt x="7999020" y="2939365"/>
                </a:lnTo>
                <a:lnTo>
                  <a:pt x="7999020" y="4127376"/>
                </a:lnTo>
                <a:lnTo>
                  <a:pt x="8249330" y="4127376"/>
                </a:lnTo>
                <a:lnTo>
                  <a:pt x="8249330" y="2939365"/>
                </a:lnTo>
                <a:lnTo>
                  <a:pt x="8718181" y="2939365"/>
                </a:lnTo>
                <a:lnTo>
                  <a:pt x="8718181" y="2716974"/>
                </a:lnTo>
                <a:close/>
                <a:moveTo>
                  <a:pt x="6332517" y="2716974"/>
                </a:moveTo>
                <a:lnTo>
                  <a:pt x="6332517" y="4128339"/>
                </a:lnTo>
                <a:lnTo>
                  <a:pt x="6573200" y="4128339"/>
                </a:lnTo>
                <a:lnTo>
                  <a:pt x="6573200" y="3254178"/>
                </a:lnTo>
                <a:lnTo>
                  <a:pt x="7257702" y="4146631"/>
                </a:lnTo>
                <a:lnTo>
                  <a:pt x="7359752" y="4146631"/>
                </a:lnTo>
                <a:lnTo>
                  <a:pt x="7359752" y="2716974"/>
                </a:lnTo>
                <a:lnTo>
                  <a:pt x="7119069" y="2716974"/>
                </a:lnTo>
                <a:lnTo>
                  <a:pt x="7119069" y="3568029"/>
                </a:lnTo>
                <a:lnTo>
                  <a:pt x="6452858" y="2716974"/>
                </a:lnTo>
                <a:close/>
                <a:moveTo>
                  <a:pt x="5179992" y="2716974"/>
                </a:moveTo>
                <a:lnTo>
                  <a:pt x="5179992" y="4127376"/>
                </a:lnTo>
                <a:lnTo>
                  <a:pt x="6069556" y="4127376"/>
                </a:lnTo>
                <a:lnTo>
                  <a:pt x="6069556" y="3904985"/>
                </a:lnTo>
                <a:lnTo>
                  <a:pt x="5430302" y="3904985"/>
                </a:lnTo>
                <a:lnTo>
                  <a:pt x="5430302" y="3482346"/>
                </a:lnTo>
                <a:lnTo>
                  <a:pt x="5896264" y="3482346"/>
                </a:lnTo>
                <a:lnTo>
                  <a:pt x="5896264" y="3269582"/>
                </a:lnTo>
                <a:lnTo>
                  <a:pt x="5430302" y="3269582"/>
                </a:lnTo>
                <a:lnTo>
                  <a:pt x="5430302" y="2939365"/>
                </a:lnTo>
                <a:lnTo>
                  <a:pt x="6080146" y="2939365"/>
                </a:lnTo>
                <a:lnTo>
                  <a:pt x="6080146" y="2716974"/>
                </a:lnTo>
                <a:close/>
                <a:moveTo>
                  <a:pt x="3843418" y="2716974"/>
                </a:moveTo>
                <a:lnTo>
                  <a:pt x="3559412" y="4128339"/>
                </a:lnTo>
                <a:lnTo>
                  <a:pt x="3801058" y="4128339"/>
                </a:lnTo>
                <a:lnTo>
                  <a:pt x="3953169" y="3367781"/>
                </a:lnTo>
                <a:lnTo>
                  <a:pt x="4237175" y="4146631"/>
                </a:lnTo>
                <a:lnTo>
                  <a:pt x="4326709" y="4146631"/>
                </a:lnTo>
                <a:lnTo>
                  <a:pt x="4610715" y="3367781"/>
                </a:lnTo>
                <a:lnTo>
                  <a:pt x="4757050" y="4128339"/>
                </a:lnTo>
                <a:lnTo>
                  <a:pt x="4999658" y="4128339"/>
                </a:lnTo>
                <a:lnTo>
                  <a:pt x="4711802" y="2716974"/>
                </a:lnTo>
                <a:lnTo>
                  <a:pt x="4579908" y="2716974"/>
                </a:lnTo>
                <a:lnTo>
                  <a:pt x="4281461" y="3667190"/>
                </a:lnTo>
                <a:lnTo>
                  <a:pt x="3976275" y="2716974"/>
                </a:lnTo>
                <a:close/>
                <a:moveTo>
                  <a:pt x="2322492" y="2716974"/>
                </a:moveTo>
                <a:lnTo>
                  <a:pt x="2322492" y="3686445"/>
                </a:lnTo>
                <a:cubicBezTo>
                  <a:pt x="2322492" y="3835989"/>
                  <a:pt x="2366938" y="3950875"/>
                  <a:pt x="2455830" y="4031103"/>
                </a:cubicBezTo>
                <a:cubicBezTo>
                  <a:pt x="2544723" y="4111331"/>
                  <a:pt x="2671001" y="4151444"/>
                  <a:pt x="2834665" y="4151444"/>
                </a:cubicBezTo>
                <a:cubicBezTo>
                  <a:pt x="2997046" y="4151444"/>
                  <a:pt x="3126855" y="4110368"/>
                  <a:pt x="3224090" y="4028215"/>
                </a:cubicBezTo>
                <a:cubicBezTo>
                  <a:pt x="3321327" y="3946061"/>
                  <a:pt x="3369945" y="3832459"/>
                  <a:pt x="3369945" y="3687408"/>
                </a:cubicBezTo>
                <a:lnTo>
                  <a:pt x="3369945" y="2716974"/>
                </a:lnTo>
                <a:lnTo>
                  <a:pt x="3119634" y="2716974"/>
                </a:lnTo>
                <a:lnTo>
                  <a:pt x="3119634" y="3668153"/>
                </a:lnTo>
                <a:cubicBezTo>
                  <a:pt x="3119634" y="3749022"/>
                  <a:pt x="3094442" y="3812723"/>
                  <a:pt x="3044060" y="3859255"/>
                </a:cubicBezTo>
                <a:cubicBezTo>
                  <a:pt x="2993677" y="3905787"/>
                  <a:pt x="2923237" y="3929053"/>
                  <a:pt x="2832740" y="3929053"/>
                </a:cubicBezTo>
                <a:cubicBezTo>
                  <a:pt x="2751870" y="3929053"/>
                  <a:pt x="2688330" y="3905306"/>
                  <a:pt x="2642119" y="3857811"/>
                </a:cubicBezTo>
                <a:cubicBezTo>
                  <a:pt x="2595908" y="3810317"/>
                  <a:pt x="2572802" y="3748702"/>
                  <a:pt x="2572802" y="3672967"/>
                </a:cubicBezTo>
                <a:lnTo>
                  <a:pt x="2572802" y="2716974"/>
                </a:lnTo>
                <a:close/>
                <a:moveTo>
                  <a:pt x="1074717" y="2716974"/>
                </a:moveTo>
                <a:lnTo>
                  <a:pt x="1074717" y="4127376"/>
                </a:lnTo>
                <a:lnTo>
                  <a:pt x="1325027" y="4127376"/>
                </a:lnTo>
                <a:lnTo>
                  <a:pt x="1325027" y="3741321"/>
                </a:lnTo>
                <a:lnTo>
                  <a:pt x="1481953" y="3526631"/>
                </a:lnTo>
                <a:lnTo>
                  <a:pt x="1874748" y="4127376"/>
                </a:lnTo>
                <a:lnTo>
                  <a:pt x="2174157" y="4127376"/>
                </a:lnTo>
                <a:lnTo>
                  <a:pt x="1647542" y="3333122"/>
                </a:lnTo>
                <a:lnTo>
                  <a:pt x="2089436" y="2716974"/>
                </a:lnTo>
                <a:lnTo>
                  <a:pt x="1804468" y="2716974"/>
                </a:lnTo>
                <a:lnTo>
                  <a:pt x="1325027" y="3391849"/>
                </a:lnTo>
                <a:lnTo>
                  <a:pt x="1325027" y="2716974"/>
                </a:lnTo>
                <a:close/>
                <a:moveTo>
                  <a:pt x="10571486" y="2702533"/>
                </a:moveTo>
                <a:cubicBezTo>
                  <a:pt x="10513722" y="2702533"/>
                  <a:pt x="10437666" y="2704940"/>
                  <a:pt x="10343319" y="2709753"/>
                </a:cubicBezTo>
                <a:cubicBezTo>
                  <a:pt x="10248971" y="2714567"/>
                  <a:pt x="10194736" y="2716974"/>
                  <a:pt x="10180617" y="2716974"/>
                </a:cubicBezTo>
                <a:lnTo>
                  <a:pt x="10180617" y="4127376"/>
                </a:lnTo>
                <a:lnTo>
                  <a:pt x="10440555" y="4127376"/>
                </a:lnTo>
                <a:lnTo>
                  <a:pt x="10440555" y="3538184"/>
                </a:lnTo>
                <a:cubicBezTo>
                  <a:pt x="10508586" y="3542035"/>
                  <a:pt x="10561537" y="3544282"/>
                  <a:pt x="10599405" y="3544923"/>
                </a:cubicBezTo>
                <a:lnTo>
                  <a:pt x="10975832" y="4127376"/>
                </a:lnTo>
                <a:lnTo>
                  <a:pt x="11264652" y="4127376"/>
                </a:lnTo>
                <a:lnTo>
                  <a:pt x="10847789" y="3491973"/>
                </a:lnTo>
                <a:cubicBezTo>
                  <a:pt x="10922882" y="3463733"/>
                  <a:pt x="10985139" y="3415276"/>
                  <a:pt x="11034559" y="3346601"/>
                </a:cubicBezTo>
                <a:cubicBezTo>
                  <a:pt x="11083979" y="3277926"/>
                  <a:pt x="11108689" y="3201870"/>
                  <a:pt x="11108689" y="3118433"/>
                </a:cubicBezTo>
                <a:cubicBezTo>
                  <a:pt x="11108689" y="2841166"/>
                  <a:pt x="10929621" y="2702533"/>
                  <a:pt x="10571486" y="2702533"/>
                </a:cubicBezTo>
                <a:close/>
                <a:moveTo>
                  <a:pt x="9326906" y="2697719"/>
                </a:moveTo>
                <a:lnTo>
                  <a:pt x="8764670" y="4127376"/>
                </a:lnTo>
                <a:lnTo>
                  <a:pt x="9042900" y="4127376"/>
                </a:lnTo>
                <a:lnTo>
                  <a:pt x="9141098" y="3841445"/>
                </a:lnTo>
                <a:lnTo>
                  <a:pt x="9624390" y="3841445"/>
                </a:lnTo>
                <a:lnTo>
                  <a:pt x="9727402" y="4127376"/>
                </a:lnTo>
                <a:lnTo>
                  <a:pt x="10003706" y="4127376"/>
                </a:lnTo>
                <a:lnTo>
                  <a:pt x="9436657" y="2697719"/>
                </a:lnTo>
                <a:close/>
                <a:moveTo>
                  <a:pt x="9424142" y="2319366"/>
                </a:moveTo>
                <a:lnTo>
                  <a:pt x="9261440" y="2601446"/>
                </a:lnTo>
                <a:lnTo>
                  <a:pt x="9444359" y="2601446"/>
                </a:lnTo>
                <a:lnTo>
                  <a:pt x="9661936" y="2319366"/>
                </a:lnTo>
                <a:close/>
                <a:moveTo>
                  <a:pt x="5676557" y="766823"/>
                </a:moveTo>
                <a:lnTo>
                  <a:pt x="5845997" y="1287661"/>
                </a:lnTo>
                <a:lnTo>
                  <a:pt x="5507116" y="1287661"/>
                </a:lnTo>
                <a:close/>
                <a:moveTo>
                  <a:pt x="9097692" y="567538"/>
                </a:moveTo>
                <a:cubicBezTo>
                  <a:pt x="9378168" y="567538"/>
                  <a:pt x="9518406" y="718366"/>
                  <a:pt x="9518406" y="1020022"/>
                </a:cubicBezTo>
                <a:cubicBezTo>
                  <a:pt x="9518406" y="1184970"/>
                  <a:pt x="9482624" y="1313334"/>
                  <a:pt x="9411061" y="1405115"/>
                </a:cubicBezTo>
                <a:cubicBezTo>
                  <a:pt x="9339498" y="1496895"/>
                  <a:pt x="9240497" y="1542785"/>
                  <a:pt x="9114058" y="1542785"/>
                </a:cubicBezTo>
                <a:cubicBezTo>
                  <a:pt x="9067205" y="1542785"/>
                  <a:pt x="9023561" y="1540860"/>
                  <a:pt x="8983127" y="1537009"/>
                </a:cubicBezTo>
                <a:lnTo>
                  <a:pt x="8983127" y="574277"/>
                </a:lnTo>
                <a:cubicBezTo>
                  <a:pt x="9032547" y="569784"/>
                  <a:pt x="9070735" y="567538"/>
                  <a:pt x="9097692" y="567538"/>
                </a:cubicBezTo>
                <a:close/>
                <a:moveTo>
                  <a:pt x="10538771" y="552134"/>
                </a:moveTo>
                <a:cubicBezTo>
                  <a:pt x="10782663" y="552134"/>
                  <a:pt x="10904609" y="717403"/>
                  <a:pt x="10904609" y="1047941"/>
                </a:cubicBezTo>
                <a:cubicBezTo>
                  <a:pt x="10904609" y="1216740"/>
                  <a:pt x="10871715" y="1345425"/>
                  <a:pt x="10805929" y="1433997"/>
                </a:cubicBezTo>
                <a:cubicBezTo>
                  <a:pt x="10740142" y="1522568"/>
                  <a:pt x="10644671" y="1566854"/>
                  <a:pt x="10519516" y="1566854"/>
                </a:cubicBezTo>
                <a:cubicBezTo>
                  <a:pt x="10412974" y="1566854"/>
                  <a:pt x="10331783" y="1521605"/>
                  <a:pt x="10275945" y="1431108"/>
                </a:cubicBezTo>
                <a:cubicBezTo>
                  <a:pt x="10220106" y="1340612"/>
                  <a:pt x="10192187" y="1212889"/>
                  <a:pt x="10192187" y="1047941"/>
                </a:cubicBezTo>
                <a:cubicBezTo>
                  <a:pt x="10192187" y="896471"/>
                  <a:pt x="10222032" y="775969"/>
                  <a:pt x="10281721" y="686435"/>
                </a:cubicBezTo>
                <a:cubicBezTo>
                  <a:pt x="10341411" y="596901"/>
                  <a:pt x="10427094" y="552134"/>
                  <a:pt x="10538771" y="552134"/>
                </a:cubicBezTo>
                <a:close/>
                <a:moveTo>
                  <a:pt x="6773945" y="354774"/>
                </a:moveTo>
                <a:lnTo>
                  <a:pt x="7301523" y="1784431"/>
                </a:lnTo>
                <a:lnTo>
                  <a:pt x="7439193" y="1784431"/>
                </a:lnTo>
                <a:lnTo>
                  <a:pt x="7989876" y="354774"/>
                </a:lnTo>
                <a:lnTo>
                  <a:pt x="7720311" y="354774"/>
                </a:lnTo>
                <a:lnTo>
                  <a:pt x="7375653" y="1307879"/>
                </a:lnTo>
                <a:lnTo>
                  <a:pt x="7049287" y="354774"/>
                </a:lnTo>
                <a:close/>
                <a:moveTo>
                  <a:pt x="3432206" y="354774"/>
                </a:moveTo>
                <a:lnTo>
                  <a:pt x="3432206" y="1765176"/>
                </a:lnTo>
                <a:lnTo>
                  <a:pt x="3682516" y="1765176"/>
                </a:lnTo>
                <a:lnTo>
                  <a:pt x="3682516" y="354774"/>
                </a:lnTo>
                <a:close/>
                <a:moveTo>
                  <a:pt x="2092562" y="354774"/>
                </a:moveTo>
                <a:lnTo>
                  <a:pt x="2092562" y="577165"/>
                </a:lnTo>
                <a:lnTo>
                  <a:pt x="2541195" y="577165"/>
                </a:lnTo>
                <a:lnTo>
                  <a:pt x="2541195" y="1765176"/>
                </a:lnTo>
                <a:lnTo>
                  <a:pt x="2791505" y="1765176"/>
                </a:lnTo>
                <a:lnTo>
                  <a:pt x="2791505" y="577165"/>
                </a:lnTo>
                <a:lnTo>
                  <a:pt x="3260356" y="577165"/>
                </a:lnTo>
                <a:lnTo>
                  <a:pt x="3260356" y="354774"/>
                </a:lnTo>
                <a:close/>
                <a:moveTo>
                  <a:pt x="1093767" y="354774"/>
                </a:moveTo>
                <a:lnTo>
                  <a:pt x="1093767" y="1765176"/>
                </a:lnTo>
                <a:lnTo>
                  <a:pt x="1983331" y="1765176"/>
                </a:lnTo>
                <a:lnTo>
                  <a:pt x="1983331" y="1542785"/>
                </a:lnTo>
                <a:lnTo>
                  <a:pt x="1344077" y="1542785"/>
                </a:lnTo>
                <a:lnTo>
                  <a:pt x="1344077" y="1120146"/>
                </a:lnTo>
                <a:lnTo>
                  <a:pt x="1810040" y="1120146"/>
                </a:lnTo>
                <a:lnTo>
                  <a:pt x="1810040" y="907382"/>
                </a:lnTo>
                <a:lnTo>
                  <a:pt x="1344077" y="907382"/>
                </a:lnTo>
                <a:lnTo>
                  <a:pt x="1344077" y="577165"/>
                </a:lnTo>
                <a:lnTo>
                  <a:pt x="1993921" y="577165"/>
                </a:lnTo>
                <a:lnTo>
                  <a:pt x="1993921" y="354774"/>
                </a:lnTo>
                <a:close/>
                <a:moveTo>
                  <a:pt x="9109245" y="345147"/>
                </a:moveTo>
                <a:cubicBezTo>
                  <a:pt x="9057899" y="345147"/>
                  <a:pt x="8932423" y="348677"/>
                  <a:pt x="8732816" y="355737"/>
                </a:cubicBezTo>
                <a:lnTo>
                  <a:pt x="8732816" y="1765176"/>
                </a:lnTo>
                <a:lnTo>
                  <a:pt x="9045704" y="1765176"/>
                </a:lnTo>
                <a:cubicBezTo>
                  <a:pt x="9534130" y="1765176"/>
                  <a:pt x="9778343" y="1511657"/>
                  <a:pt x="9778343" y="1004618"/>
                </a:cubicBezTo>
                <a:cubicBezTo>
                  <a:pt x="9778343" y="805654"/>
                  <a:pt x="9718173" y="646001"/>
                  <a:pt x="9597831" y="525659"/>
                </a:cubicBezTo>
                <a:cubicBezTo>
                  <a:pt x="9477490" y="405317"/>
                  <a:pt x="9314627" y="345147"/>
                  <a:pt x="9109245" y="345147"/>
                </a:cubicBezTo>
                <a:close/>
                <a:moveTo>
                  <a:pt x="5621681" y="335519"/>
                </a:moveTo>
                <a:lnTo>
                  <a:pt x="5066831" y="1746398"/>
                </a:lnTo>
                <a:lnTo>
                  <a:pt x="4552667" y="970922"/>
                </a:lnTo>
                <a:lnTo>
                  <a:pt x="4994561" y="354774"/>
                </a:lnTo>
                <a:lnTo>
                  <a:pt x="4709593" y="354774"/>
                </a:lnTo>
                <a:lnTo>
                  <a:pt x="4230152" y="1029649"/>
                </a:lnTo>
                <a:lnTo>
                  <a:pt x="4230152" y="354774"/>
                </a:lnTo>
                <a:lnTo>
                  <a:pt x="3979843" y="354774"/>
                </a:lnTo>
                <a:lnTo>
                  <a:pt x="3979843" y="1765176"/>
                </a:lnTo>
                <a:lnTo>
                  <a:pt x="4230152" y="1765176"/>
                </a:lnTo>
                <a:lnTo>
                  <a:pt x="4230152" y="1379121"/>
                </a:lnTo>
                <a:lnTo>
                  <a:pt x="4387077" y="1164432"/>
                </a:lnTo>
                <a:lnTo>
                  <a:pt x="4779872" y="1765176"/>
                </a:lnTo>
                <a:lnTo>
                  <a:pt x="5059445" y="1765176"/>
                </a:lnTo>
                <a:lnTo>
                  <a:pt x="5079281" y="1765176"/>
                </a:lnTo>
                <a:lnTo>
                  <a:pt x="5337675" y="1765176"/>
                </a:lnTo>
                <a:lnTo>
                  <a:pt x="5435874" y="1479245"/>
                </a:lnTo>
                <a:lnTo>
                  <a:pt x="5919165" y="1479245"/>
                </a:lnTo>
                <a:lnTo>
                  <a:pt x="6022177" y="1765176"/>
                </a:lnTo>
                <a:lnTo>
                  <a:pt x="6298481" y="1765176"/>
                </a:lnTo>
                <a:lnTo>
                  <a:pt x="5731432" y="335519"/>
                </a:lnTo>
                <a:close/>
                <a:moveTo>
                  <a:pt x="10538771" y="329743"/>
                </a:moveTo>
                <a:cubicBezTo>
                  <a:pt x="10354568" y="329743"/>
                  <a:pt x="10207430" y="399220"/>
                  <a:pt x="10097358" y="538175"/>
                </a:cubicBezTo>
                <a:cubicBezTo>
                  <a:pt x="9987286" y="677129"/>
                  <a:pt x="9932250" y="847051"/>
                  <a:pt x="9932250" y="1047941"/>
                </a:cubicBezTo>
                <a:cubicBezTo>
                  <a:pt x="9932250" y="1277713"/>
                  <a:pt x="9982793" y="1458707"/>
                  <a:pt x="10083880" y="1590922"/>
                </a:cubicBezTo>
                <a:cubicBezTo>
                  <a:pt x="10184967" y="1723137"/>
                  <a:pt x="10330179" y="1789245"/>
                  <a:pt x="10519516" y="1789245"/>
                </a:cubicBezTo>
                <a:cubicBezTo>
                  <a:pt x="10725541" y="1789245"/>
                  <a:pt x="10884552" y="1722495"/>
                  <a:pt x="10996550" y="1588996"/>
                </a:cubicBezTo>
                <a:cubicBezTo>
                  <a:pt x="11108548" y="1455497"/>
                  <a:pt x="11164546" y="1275146"/>
                  <a:pt x="11164546" y="1047941"/>
                </a:cubicBezTo>
                <a:cubicBezTo>
                  <a:pt x="11164546" y="820736"/>
                  <a:pt x="11110954" y="644235"/>
                  <a:pt x="11003770" y="518439"/>
                </a:cubicBezTo>
                <a:cubicBezTo>
                  <a:pt x="10896586" y="392641"/>
                  <a:pt x="10741586" y="329743"/>
                  <a:pt x="10538771" y="329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66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00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341899" y="2130224"/>
            <a:ext cx="2434255" cy="2434255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09123" y="2547048"/>
            <a:ext cx="1697064" cy="1697064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2499148" y="1623718"/>
            <a:ext cx="651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 zbavil člověka svobody tím, že z ní učinil povinnost. Neprodává se již práce, ale osobní profil a “kreativita“.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22" name="Obrázek 21" descr="Obsah obrázku tabulka&#10;&#10;Popis byl vytvořen automaticky">
            <a:extLst>
              <a:ext uri="{FF2B5EF4-FFF2-40B4-BE49-F238E27FC236}">
                <a16:creationId xmlns:a16="http://schemas.microsoft.com/office/drawing/2014/main" id="{FDBFFABB-EED3-E2ED-F931-B9E76505E3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7503" y="4270896"/>
            <a:ext cx="4267539" cy="1716724"/>
          </a:xfrm>
          <a:prstGeom prst="rect">
            <a:avLst/>
          </a:prstGeom>
        </p:spPr>
      </p:pic>
      <p:pic>
        <p:nvPicPr>
          <p:cNvPr id="26" name="Obrázek 25" descr="Obsah obrázku tabulka&#10;&#10;Popis byl vytvořen automaticky">
            <a:extLst>
              <a:ext uri="{FF2B5EF4-FFF2-40B4-BE49-F238E27FC236}">
                <a16:creationId xmlns:a16="http://schemas.microsoft.com/office/drawing/2014/main" id="{7CA82F06-C1EF-4B1E-B317-6E75AD4C32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2190" y="2886419"/>
            <a:ext cx="4548597" cy="1927946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EEB96104-5FA2-F4D2-265E-C8B72BAD5A3D}"/>
              </a:ext>
            </a:extLst>
          </p:cNvPr>
          <p:cNvSpPr txBox="1"/>
          <p:nvPr/>
        </p:nvSpPr>
        <p:spPr>
          <a:xfrm>
            <a:off x="3115945" y="324433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Trebuchet MS" panose="020B0703020202090204" pitchFamily="34" charset="0"/>
              </a:rPr>
              <a:t>labor</a:t>
            </a:r>
            <a:endParaRPr lang="cs-CZ" b="1" dirty="0">
              <a:latin typeface="Trebuchet MS" panose="020B070302020209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100C44-38F2-EA3D-1215-DD2D6212B5AC}"/>
              </a:ext>
            </a:extLst>
          </p:cNvPr>
          <p:cNvSpPr txBox="1"/>
          <p:nvPr/>
        </p:nvSpPr>
        <p:spPr>
          <a:xfrm>
            <a:off x="6077632" y="4881796"/>
            <a:ext cx="123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Trebuchet MS" panose="020B0703020202090204" pitchFamily="34" charset="0"/>
              </a:rPr>
              <a:t>creativity</a:t>
            </a:r>
            <a:endParaRPr lang="cs-CZ" b="1" dirty="0">
              <a:latin typeface="Trebuchet MS" panose="020B070302020209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08F4C12-DA5E-A6B9-4475-304CB93A2359}"/>
              </a:ext>
            </a:extLst>
          </p:cNvPr>
          <p:cNvSpPr txBox="1"/>
          <p:nvPr/>
        </p:nvSpPr>
        <p:spPr>
          <a:xfrm>
            <a:off x="1064696" y="523004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2"/>
                </a:solidFill>
                <a:latin typeface="Trebuchet MS" panose="020B0703020202090204" pitchFamily="34" charset="0"/>
              </a:rPr>
              <a:t>Google </a:t>
            </a:r>
            <a:r>
              <a:rPr lang="cs-CZ" i="1" dirty="0" err="1">
                <a:solidFill>
                  <a:schemeClr val="bg2"/>
                </a:solidFill>
                <a:latin typeface="Trebuchet MS" panose="020B0703020202090204" pitchFamily="34" charset="0"/>
              </a:rPr>
              <a:t>Books</a:t>
            </a:r>
            <a:r>
              <a:rPr lang="cs-CZ" i="1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2"/>
                </a:solidFill>
                <a:latin typeface="Trebuchet MS" panose="020B0703020202090204" pitchFamily="34" charset="0"/>
              </a:rPr>
              <a:t>Ngram</a:t>
            </a:r>
            <a:r>
              <a:rPr lang="cs-CZ" i="1" dirty="0">
                <a:solidFill>
                  <a:schemeClr val="bg2"/>
                </a:solidFill>
                <a:latin typeface="Trebuchet MS" panose="020B0703020202090204" pitchFamily="34" charset="0"/>
              </a:rPr>
              <a:t> 1800–2019</a:t>
            </a:r>
          </a:p>
        </p:txBody>
      </p:sp>
    </p:spTree>
    <p:extLst>
      <p:ext uri="{BB962C8B-B14F-4D97-AF65-F5344CB8AC3E}">
        <p14:creationId xmlns:p14="http://schemas.microsoft.com/office/powerpoint/2010/main" val="371724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341899" y="2130224"/>
            <a:ext cx="2434255" cy="2434255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09123" y="2547048"/>
            <a:ext cx="1697064" cy="1697064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2649642" y="2037692"/>
            <a:ext cx="6512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„cool kapitalismus“ (Jim </a:t>
            </a: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McGuigan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) – je schopen do sebe integrovat i subverzi (avantgardy, konceptuální umění, </a:t>
            </a: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emo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, ekologie, </a:t>
            </a: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lgbt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 apod.) či opozici nebo rebelii (Che Guevara, </a:t>
            </a: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hc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/punk, reggae, rap apod.); je to kapitalismus, který je spojením kontra-kultury a korporátního byznysu, je to kapitalismus, ve kterém se pobuřující, kontroverzní a revoltující zapojuje do oběhu kapitálu.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A72604-9DB3-A6A8-320C-26277CC47033}"/>
              </a:ext>
            </a:extLst>
          </p:cNvPr>
          <p:cNvSpPr txBox="1"/>
          <p:nvPr/>
        </p:nvSpPr>
        <p:spPr>
          <a:xfrm>
            <a:off x="3855250" y="43995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5012052" y="439978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7" name="Grafický objekt 6" descr="Selfie tyč se souvislou výplní">
            <a:extLst>
              <a:ext uri="{FF2B5EF4-FFF2-40B4-BE49-F238E27FC236}">
                <a16:creationId xmlns:a16="http://schemas.microsoft.com/office/drawing/2014/main" id="{82F99F82-3426-F238-14B3-1D8108A3BE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9752" y="2890152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6DDAB4-BF94-2D95-8B7C-8908D97C48F4}"/>
              </a:ext>
            </a:extLst>
          </p:cNvPr>
          <p:cNvSpPr txBox="1"/>
          <p:nvPr/>
        </p:nvSpPr>
        <p:spPr>
          <a:xfrm>
            <a:off x="459303" y="6321616"/>
            <a:ext cx="5347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McGuigan</a:t>
            </a:r>
            <a:r>
              <a:rPr lang="cs-CZ" sz="1400" dirty="0">
                <a:solidFill>
                  <a:schemeClr val="bg1"/>
                </a:solidFill>
                <a:effectLst/>
              </a:rPr>
              <a:t>, Jim.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Cool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Capitalism</a:t>
            </a:r>
            <a:r>
              <a:rPr lang="cs-CZ" sz="1400" dirty="0">
                <a:solidFill>
                  <a:schemeClr val="bg1"/>
                </a:solidFill>
                <a:effectLst/>
              </a:rPr>
              <a:t>. London – New York: Pluto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Press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2009.</a:t>
            </a:r>
          </a:p>
        </p:txBody>
      </p:sp>
    </p:spTree>
    <p:extLst>
      <p:ext uri="{BB962C8B-B14F-4D97-AF65-F5344CB8AC3E}">
        <p14:creationId xmlns:p14="http://schemas.microsoft.com/office/powerpoint/2010/main" val="9629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5122" name="Picture 2" descr="How the Che Guevara t-shirt became a global phenomenon | Dazed">
            <a:extLst>
              <a:ext uri="{FF2B5EF4-FFF2-40B4-BE49-F238E27FC236}">
                <a16:creationId xmlns:a16="http://schemas.microsoft.com/office/drawing/2014/main" id="{D07F8BBE-C9A3-7EAD-ACA4-BAFDC9AF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3" y="1827237"/>
            <a:ext cx="3458943" cy="38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blic Transit Hipster Photo">
            <a:extLst>
              <a:ext uri="{FF2B5EF4-FFF2-40B4-BE49-F238E27FC236}">
                <a16:creationId xmlns:a16="http://schemas.microsoft.com/office/drawing/2014/main" id="{2DB6C4A6-77D3-C075-AE82-4126C888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1" y="30253"/>
            <a:ext cx="2921762" cy="35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ny Farthing">
            <a:extLst>
              <a:ext uri="{FF2B5EF4-FFF2-40B4-BE49-F238E27FC236}">
                <a16:creationId xmlns:a16="http://schemas.microsoft.com/office/drawing/2014/main" id="{6BAD5571-C50F-3019-D9B7-EB91ECFE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62" y="2588991"/>
            <a:ext cx="4421395" cy="33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níže s čírem, kostlivec z Vysočiny, píší o volbách ve světě | Svět |  Lidovky.cz">
            <a:extLst>
              <a:ext uri="{FF2B5EF4-FFF2-40B4-BE49-F238E27FC236}">
                <a16:creationId xmlns:a16="http://schemas.microsoft.com/office/drawing/2014/main" id="{FF8C93AA-BCCA-42E8-CF8B-9E046FCD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84" y="244316"/>
            <a:ext cx="2921761" cy="29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7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41899" y="2130224"/>
            <a:ext cx="2434255" cy="2434255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09123" y="2547048"/>
            <a:ext cx="1697064" cy="1697064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B12BCF-34C4-0FDF-99FB-282AC99260AD}"/>
              </a:ext>
            </a:extLst>
          </p:cNvPr>
          <p:cNvSpPr txBox="1"/>
          <p:nvPr/>
        </p:nvSpPr>
        <p:spPr>
          <a:xfrm>
            <a:off x="3688077" y="2333027"/>
            <a:ext cx="53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narcismus</a:t>
            </a:r>
            <a:endParaRPr lang="cs-CZ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C8E7EE1-3CC0-61B4-E8E0-0478D0540530}"/>
              </a:ext>
            </a:extLst>
          </p:cNvPr>
          <p:cNvSpPr txBox="1"/>
          <p:nvPr/>
        </p:nvSpPr>
        <p:spPr>
          <a:xfrm>
            <a:off x="4341353" y="486773"/>
            <a:ext cx="350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Cool kapitalismus</a:t>
            </a:r>
          </a:p>
        </p:txBody>
      </p:sp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7" name="Grafický objekt 6" descr="Selfie tyč se souvislou výplní">
            <a:extLst>
              <a:ext uri="{FF2B5EF4-FFF2-40B4-BE49-F238E27FC236}">
                <a16:creationId xmlns:a16="http://schemas.microsoft.com/office/drawing/2014/main" id="{82F99F82-3426-F238-14B3-1D8108A3BE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89752" y="2890152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6DDAB4-BF94-2D95-8B7C-8908D97C48F4}"/>
              </a:ext>
            </a:extLst>
          </p:cNvPr>
          <p:cNvSpPr txBox="1"/>
          <p:nvPr/>
        </p:nvSpPr>
        <p:spPr>
          <a:xfrm>
            <a:off x="459303" y="6321616"/>
            <a:ext cx="7845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Dick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Pountain</a:t>
            </a:r>
            <a:r>
              <a:rPr lang="cs-CZ" sz="1400" dirty="0">
                <a:solidFill>
                  <a:schemeClr val="bg1"/>
                </a:solidFill>
                <a:effectLst/>
              </a:rPr>
              <a:t> and David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Robins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, Cool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Rules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Anatomy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an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Attitude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dirty="0">
                <a:solidFill>
                  <a:schemeClr val="bg1"/>
                </a:solidFill>
                <a:effectLst/>
              </a:rPr>
              <a:t>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Reaktion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Books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2000, s. 26.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E6DBE7F-550B-6D04-4074-27D43353DD3C}"/>
              </a:ext>
            </a:extLst>
          </p:cNvPr>
          <p:cNvSpPr txBox="1"/>
          <p:nvPr/>
        </p:nvSpPr>
        <p:spPr>
          <a:xfrm>
            <a:off x="3688077" y="3028681"/>
            <a:ext cx="53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ironický odstup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AD5BF9F-061D-478C-255A-CF3999FED570}"/>
              </a:ext>
            </a:extLst>
          </p:cNvPr>
          <p:cNvSpPr txBox="1"/>
          <p:nvPr/>
        </p:nvSpPr>
        <p:spPr>
          <a:xfrm>
            <a:off x="3688077" y="3724335"/>
            <a:ext cx="534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hedonismus</a:t>
            </a: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48A11ABF-9EA1-9097-539E-EDED6269D7DE}"/>
              </a:ext>
            </a:extLst>
          </p:cNvPr>
          <p:cNvCxnSpPr>
            <a:cxnSpLocks/>
            <a:stCxn id="7" idx="3"/>
            <a:endCxn id="30" idx="1"/>
          </p:cNvCxnSpPr>
          <p:nvPr/>
        </p:nvCxnSpPr>
        <p:spPr>
          <a:xfrm flipV="1">
            <a:off x="2704152" y="2563860"/>
            <a:ext cx="983925" cy="78349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FCD51F79-476F-8A92-D297-0D429B669EA0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 flipV="1">
            <a:off x="2704152" y="3259514"/>
            <a:ext cx="983925" cy="87838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>
            <a:extLst>
              <a:ext uri="{FF2B5EF4-FFF2-40B4-BE49-F238E27FC236}">
                <a16:creationId xmlns:a16="http://schemas.microsoft.com/office/drawing/2014/main" id="{C72020EE-A399-5CC6-ECDC-DD088110AD80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>
            <a:off x="2704152" y="3347352"/>
            <a:ext cx="983925" cy="607816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29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3074" name="Picture 2" descr="Man Making Selfie. Beaming Grey-haired Homeless Looking On The Money With  Wide Smile While Supporter Making Selfie With Him Stock Photo, Picture And  Royalty Free Image. Image 119904887.">
            <a:extLst>
              <a:ext uri="{FF2B5EF4-FFF2-40B4-BE49-F238E27FC236}">
                <a16:creationId xmlns:a16="http://schemas.microsoft.com/office/drawing/2014/main" id="{538D259E-8E7C-980C-E7C5-B579E9E9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9" y="2293909"/>
            <a:ext cx="4535424" cy="30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lfies With Homeless People Is a New Repulsive Trend">
            <a:extLst>
              <a:ext uri="{FF2B5EF4-FFF2-40B4-BE49-F238E27FC236}">
                <a16:creationId xmlns:a16="http://schemas.microsoft.com/office/drawing/2014/main" id="{9EB3F848-11AD-65EF-420E-EC7203DC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93" y="63369"/>
            <a:ext cx="3440112" cy="34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lfies With Homeless People Is a New Repulsive Trend">
            <a:extLst>
              <a:ext uri="{FF2B5EF4-FFF2-40B4-BE49-F238E27FC236}">
                <a16:creationId xmlns:a16="http://schemas.microsoft.com/office/drawing/2014/main" id="{CBE95659-8B50-0117-ADBC-50408B47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09" y="2882646"/>
            <a:ext cx="4690872" cy="35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5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13278" y="5943600"/>
            <a:ext cx="914400" cy="914400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656478" y="863865"/>
            <a:ext cx="914400" cy="914400"/>
          </a:xfrm>
          <a:prstGeom prst="rect">
            <a:avLst/>
          </a:prstGeom>
        </p:spPr>
      </p:pic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603740" y="4342716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-698878" y="7571056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084531" y="2251677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4387" y="-1541200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929748" y="7561228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01827" y="-1303456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459488" y="723979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034139" y="3873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00445" y="3347352"/>
            <a:ext cx="914400" cy="914400"/>
          </a:xfrm>
          <a:prstGeom prst="rect">
            <a:avLst/>
          </a:prstGeom>
        </p:spPr>
      </p:pic>
      <p:pic>
        <p:nvPicPr>
          <p:cNvPr id="33" name="Grafický objekt 32" descr="Internet věcí se souvislou výplní">
            <a:extLst>
              <a:ext uri="{FF2B5EF4-FFF2-40B4-BE49-F238E27FC236}">
                <a16:creationId xmlns:a16="http://schemas.microsoft.com/office/drawing/2014/main" id="{7ABD3695-21F7-C182-68F7-2F2544F9E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2760079" y="2080271"/>
            <a:ext cx="1085806" cy="1085806"/>
          </a:xfrm>
          <a:prstGeom prst="rect">
            <a:avLst/>
          </a:prstGeom>
        </p:spPr>
      </p:pic>
      <p:pic>
        <p:nvPicPr>
          <p:cNvPr id="8194" name="Picture 2" descr="Horror Movie Review: Hardware (1990) - GAMES, BRRRAAAINS &amp; A HEAD-BANGING  LIFE">
            <a:extLst>
              <a:ext uri="{FF2B5EF4-FFF2-40B4-BE49-F238E27FC236}">
                <a16:creationId xmlns:a16="http://schemas.microsoft.com/office/drawing/2014/main" id="{02F52177-6441-FBCF-C408-A6314D8F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25600"/>
            <a:ext cx="65024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2366962" y="214312"/>
            <a:ext cx="7458075" cy="6429375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3871671" y="471494"/>
            <a:ext cx="4448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017" y="2722666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3059804" y="-13084629"/>
            <a:ext cx="38311608" cy="33027258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4B42D0B-FDFE-DC15-E72C-FBFE79672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279633"/>
              </p:ext>
            </p:extLst>
          </p:nvPr>
        </p:nvGraphicFramePr>
        <p:xfrm>
          <a:off x="1645200" y="242889"/>
          <a:ext cx="10033610" cy="637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afický objekt 10" descr="Továrna se souvislou výplní">
            <a:extLst>
              <a:ext uri="{FF2B5EF4-FFF2-40B4-BE49-F238E27FC236}">
                <a16:creationId xmlns:a16="http://schemas.microsoft.com/office/drawing/2014/main" id="{CC0A7924-081F-4144-679C-C578D429D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298577"/>
            <a:ext cx="914400" cy="914400"/>
          </a:xfrm>
          <a:prstGeom prst="rect">
            <a:avLst/>
          </a:prstGeom>
        </p:spPr>
      </p:pic>
      <p:pic>
        <p:nvPicPr>
          <p:cNvPr id="12" name="Grafický objekt 11" descr="Internet věcí se souvislou výplní">
            <a:extLst>
              <a:ext uri="{FF2B5EF4-FFF2-40B4-BE49-F238E27FC236}">
                <a16:creationId xmlns:a16="http://schemas.microsoft.com/office/drawing/2014/main" id="{206267BE-F0D0-9D05-9396-54D0D7F03D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03342" y="1653989"/>
            <a:ext cx="914400" cy="914400"/>
          </a:xfrm>
          <a:prstGeom prst="rect">
            <a:avLst/>
          </a:prstGeom>
        </p:spPr>
      </p:pic>
      <p:pic>
        <p:nvPicPr>
          <p:cNvPr id="13" name="Grafický objekt 12" descr="Cylindr se souvislou výplní">
            <a:extLst>
              <a:ext uri="{FF2B5EF4-FFF2-40B4-BE49-F238E27FC236}">
                <a16:creationId xmlns:a16="http://schemas.microsoft.com/office/drawing/2014/main" id="{1F7F9A70-4F5C-AB10-C7E1-457177523C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662519" y="1653989"/>
            <a:ext cx="914400" cy="914400"/>
          </a:xfrm>
          <a:prstGeom prst="rect">
            <a:avLst/>
          </a:prstGeom>
        </p:spPr>
      </p:pic>
      <p:cxnSp>
        <p:nvCxnSpPr>
          <p:cNvPr id="15" name="Pravoúhlá spojnice 14">
            <a:extLst>
              <a:ext uri="{FF2B5EF4-FFF2-40B4-BE49-F238E27FC236}">
                <a16:creationId xmlns:a16="http://schemas.microsoft.com/office/drawing/2014/main" id="{68196EC3-2527-6178-E610-ACAAAB0351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44816" y="1447591"/>
            <a:ext cx="3498441" cy="1710476"/>
          </a:xfrm>
          <a:prstGeom prst="bentConnector3">
            <a:avLst>
              <a:gd name="adj1" fmla="val 35138"/>
            </a:avLst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9E89156-9D59-5BB7-756F-E261ACB2F164}"/>
              </a:ext>
            </a:extLst>
          </p:cNvPr>
          <p:cNvSpPr txBox="1"/>
          <p:nvPr/>
        </p:nvSpPr>
        <p:spPr>
          <a:xfrm>
            <a:off x="4516427" y="553608"/>
            <a:ext cx="283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zde vzniká film jako vrcholně modernistické umění – médium 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formované dobovým kontextem</a:t>
            </a:r>
            <a:endParaRPr lang="cs-CZ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9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3059804" y="-13084629"/>
            <a:ext cx="38311608" cy="33027258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C145DF-8E30-51A2-9B33-4CA989C816E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E023C2E-2F1F-902E-0871-888A9464377A}"/>
              </a:ext>
            </a:extLst>
          </p:cNvPr>
          <p:cNvSpPr txBox="1"/>
          <p:nvPr/>
        </p:nvSpPr>
        <p:spPr>
          <a:xfrm>
            <a:off x="459303" y="6321616"/>
            <a:ext cx="114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Winston, Brian,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Gail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Vanstone</a:t>
            </a:r>
            <a:r>
              <a:rPr lang="cs-CZ" sz="1400" dirty="0">
                <a:solidFill>
                  <a:schemeClr val="bg1"/>
                </a:solidFill>
                <a:effectLst/>
              </a:rPr>
              <a:t>, and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Wang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Chi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Act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Documenting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Documentary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Film in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21st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Century</a:t>
            </a:r>
            <a:r>
              <a:rPr lang="cs-CZ" sz="1400" dirty="0">
                <a:solidFill>
                  <a:schemeClr val="bg1"/>
                </a:solidFill>
                <a:effectLst/>
              </a:rPr>
              <a:t>. New York - 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Bloomsbury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2017, s. 30.</a:t>
            </a:r>
          </a:p>
        </p:txBody>
      </p:sp>
    </p:spTree>
    <p:extLst>
      <p:ext uri="{BB962C8B-B14F-4D97-AF65-F5344CB8AC3E}">
        <p14:creationId xmlns:p14="http://schemas.microsoft.com/office/powerpoint/2010/main" val="330790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C145DF-8E30-51A2-9B33-4CA989C816E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E023C2E-2F1F-902E-0871-888A9464377A}"/>
              </a:ext>
            </a:extLst>
          </p:cNvPr>
          <p:cNvSpPr txBox="1"/>
          <p:nvPr/>
        </p:nvSpPr>
        <p:spPr>
          <a:xfrm>
            <a:off x="459303" y="6321616"/>
            <a:ext cx="114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Winston, Brian,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Gail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Vanstone</a:t>
            </a:r>
            <a:r>
              <a:rPr lang="cs-CZ" sz="1400" dirty="0">
                <a:solidFill>
                  <a:schemeClr val="bg1"/>
                </a:solidFill>
                <a:effectLst/>
              </a:rPr>
              <a:t>, and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Wang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Chi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Act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Documenting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Documentary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Film in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21st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Century</a:t>
            </a:r>
            <a:r>
              <a:rPr lang="cs-CZ" sz="1400" dirty="0">
                <a:solidFill>
                  <a:schemeClr val="bg1"/>
                </a:solidFill>
                <a:effectLst/>
              </a:rPr>
              <a:t>. New York - 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Bloomsbury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2017, s. 30.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C97A1F-77D3-9232-082F-5CD7AE9FEFBD}"/>
              </a:ext>
            </a:extLst>
          </p:cNvPr>
          <p:cNvSpPr txBox="1"/>
          <p:nvPr/>
        </p:nvSpPr>
        <p:spPr>
          <a:xfrm>
            <a:off x="8164925" y="891272"/>
            <a:ext cx="32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integrita reference – obraz je otisk skutečnosti, evidence, důkaz (co je nasnímáno se „stalo")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23E4030-7447-3934-545C-63023EC16BF7}"/>
              </a:ext>
            </a:extLst>
          </p:cNvPr>
          <p:cNvCxnSpPr>
            <a:cxnSpLocks/>
          </p:cNvCxnSpPr>
          <p:nvPr/>
        </p:nvCxnSpPr>
        <p:spPr>
          <a:xfrm flipH="1">
            <a:off x="7718156" y="1537603"/>
            <a:ext cx="2096721" cy="249672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1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Náhled oddílu 4">
                <a:extLst>
                  <a:ext uri="{FF2B5EF4-FFF2-40B4-BE49-F238E27FC236}">
                    <a16:creationId xmlns:a16="http://schemas.microsoft.com/office/drawing/2014/main" id="{F1895853-7042-C2AF-7763-73923AEB71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3582622"/>
                  </p:ext>
                </p:extLst>
              </p:nvPr>
            </p:nvGraphicFramePr>
            <p:xfrm>
              <a:off x="0" y="2118619"/>
              <a:ext cx="4659130" cy="2620761"/>
            </p:xfrm>
            <a:graphic>
              <a:graphicData uri="http://schemas.microsoft.com/office/powerpoint/2016/sectionzoom">
                <psez:sectionZm>
                  <psez:sectionZmObj sectionId="{D2A29B10-F3F9-4B43-9C14-24D594FDC629}">
                    <psez:zmPr id="{A46FC855-CEC6-C34E-9F82-796A9742ED48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59130" cy="262076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Náhled oddíl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1895853-7042-C2AF-7763-73923AEB71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118619"/>
                <a:ext cx="4659130" cy="2620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Náhled oddílu 6">
                <a:extLst>
                  <a:ext uri="{FF2B5EF4-FFF2-40B4-BE49-F238E27FC236}">
                    <a16:creationId xmlns:a16="http://schemas.microsoft.com/office/drawing/2014/main" id="{C14F93AD-6802-3B84-8C1B-C3DB4C4CD0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4131915"/>
                  </p:ext>
                </p:extLst>
              </p:nvPr>
            </p:nvGraphicFramePr>
            <p:xfrm>
              <a:off x="3843157" y="2118618"/>
              <a:ext cx="4659132" cy="2620762"/>
            </p:xfrm>
            <a:graphic>
              <a:graphicData uri="http://schemas.microsoft.com/office/powerpoint/2016/sectionzoom">
                <psez:sectionZm>
                  <psez:sectionZmObj sectionId="{E4F514F0-7A61-F64A-AFB3-CBD80756EC6C}">
                    <psez:zmPr id="{8CBE8A99-1336-A446-9A29-768E7FB8662F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59132" cy="262076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Náhled oddílu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14F93AD-6802-3B84-8C1B-C3DB4C4CD0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3157" y="2118618"/>
                <a:ext cx="4659132" cy="262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Náhled oddílu 8">
                <a:extLst>
                  <a:ext uri="{FF2B5EF4-FFF2-40B4-BE49-F238E27FC236}">
                    <a16:creationId xmlns:a16="http://schemas.microsoft.com/office/drawing/2014/main" id="{5D8ACF53-4AB5-D29E-C740-B7CDA94B8B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4422107"/>
                  </p:ext>
                </p:extLst>
              </p:nvPr>
            </p:nvGraphicFramePr>
            <p:xfrm>
              <a:off x="7655489" y="2118619"/>
              <a:ext cx="4659130" cy="2620761"/>
            </p:xfrm>
            <a:graphic>
              <a:graphicData uri="http://schemas.microsoft.com/office/powerpoint/2016/sectionzoom">
                <psez:sectionZm>
                  <psez:sectionZmObj sectionId="{57EF87FB-4C64-3F46-941A-05C1C5E7D461}">
                    <psez:zmPr id="{360D0EB4-D01F-8442-9BFA-ADDB3821A57C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59130" cy="262076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Náhled oddílu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D8ACF53-4AB5-D29E-C740-B7CDA94B8B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5489" y="2118619"/>
                <a:ext cx="4659130" cy="26207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882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C145DF-8E30-51A2-9B33-4CA989C816E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E023C2E-2F1F-902E-0871-888A9464377A}"/>
              </a:ext>
            </a:extLst>
          </p:cNvPr>
          <p:cNvSpPr txBox="1"/>
          <p:nvPr/>
        </p:nvSpPr>
        <p:spPr>
          <a:xfrm>
            <a:off x="459303" y="6321616"/>
            <a:ext cx="114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Winston, Brian,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Gail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Vanstone</a:t>
            </a:r>
            <a:r>
              <a:rPr lang="cs-CZ" sz="1400" dirty="0">
                <a:solidFill>
                  <a:schemeClr val="bg1"/>
                </a:solidFill>
                <a:effectLst/>
              </a:rPr>
              <a:t>, and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Wang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Chi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Act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Documenting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Documentary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Film in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21st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Century</a:t>
            </a:r>
            <a:r>
              <a:rPr lang="cs-CZ" sz="1400" dirty="0">
                <a:solidFill>
                  <a:schemeClr val="bg1"/>
                </a:solidFill>
                <a:effectLst/>
              </a:rPr>
              <a:t>. New York - 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Bloomsbury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2017, s. 30.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C97A1F-77D3-9232-082F-5CD7AE9FEFBD}"/>
              </a:ext>
            </a:extLst>
          </p:cNvPr>
          <p:cNvSpPr txBox="1"/>
          <p:nvPr/>
        </p:nvSpPr>
        <p:spPr>
          <a:xfrm>
            <a:off x="8164925" y="891272"/>
            <a:ext cx="32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integrita reference – obraz je otisk skutečnosti, evidence, důkaz (co je nasnímáno se „stalo")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A897D2D-F879-DEAF-5F8C-1357DD7D7698}"/>
              </a:ext>
            </a:extLst>
          </p:cNvPr>
          <p:cNvSpPr txBox="1"/>
          <p:nvPr/>
        </p:nvSpPr>
        <p:spPr>
          <a:xfrm>
            <a:off x="382048" y="1833385"/>
            <a:ext cx="329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způsob produkce i vystavování – filmový průmysl vznikl v rámci západního socio-ekonomického systému (film jako průmyslový komplex, institucionalizace filmu)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23E4030-7447-3934-545C-63023EC16BF7}"/>
              </a:ext>
            </a:extLst>
          </p:cNvPr>
          <p:cNvCxnSpPr>
            <a:cxnSpLocks/>
          </p:cNvCxnSpPr>
          <p:nvPr/>
        </p:nvCxnSpPr>
        <p:spPr>
          <a:xfrm flipH="1">
            <a:off x="7718156" y="1537603"/>
            <a:ext cx="2096721" cy="249672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DA045766-F324-0EAF-7EAE-BF393E0D9A95}"/>
              </a:ext>
            </a:extLst>
          </p:cNvPr>
          <p:cNvCxnSpPr>
            <a:cxnSpLocks/>
          </p:cNvCxnSpPr>
          <p:nvPr/>
        </p:nvCxnSpPr>
        <p:spPr>
          <a:xfrm>
            <a:off x="2032000" y="2664382"/>
            <a:ext cx="2295642" cy="0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3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C145DF-8E30-51A2-9B33-4CA989C816E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E023C2E-2F1F-902E-0871-888A9464377A}"/>
              </a:ext>
            </a:extLst>
          </p:cNvPr>
          <p:cNvSpPr txBox="1"/>
          <p:nvPr/>
        </p:nvSpPr>
        <p:spPr>
          <a:xfrm>
            <a:off x="459303" y="6321616"/>
            <a:ext cx="114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Winston, Brian,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Gail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Vanstone</a:t>
            </a:r>
            <a:r>
              <a:rPr lang="cs-CZ" sz="1400" dirty="0">
                <a:solidFill>
                  <a:schemeClr val="bg1"/>
                </a:solidFill>
                <a:effectLst/>
              </a:rPr>
              <a:t>, and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Wang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Chi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Act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Documenting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Documentary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Film in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21st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Century</a:t>
            </a:r>
            <a:r>
              <a:rPr lang="cs-CZ" sz="1400" dirty="0">
                <a:solidFill>
                  <a:schemeClr val="bg1"/>
                </a:solidFill>
                <a:effectLst/>
              </a:rPr>
              <a:t>. New York - 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Bloomsbury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2017, s. 30.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C97A1F-77D3-9232-082F-5CD7AE9FEFBD}"/>
              </a:ext>
            </a:extLst>
          </p:cNvPr>
          <p:cNvSpPr txBox="1"/>
          <p:nvPr/>
        </p:nvSpPr>
        <p:spPr>
          <a:xfrm>
            <a:off x="8164925" y="891272"/>
            <a:ext cx="32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integrita reference – obraz je otisk skutečnosti, evidence, důkaz (co je nasnímáno se „stalo")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F1D055-EAD6-8EAE-CD64-31B26345BCB7}"/>
              </a:ext>
            </a:extLst>
          </p:cNvPr>
          <p:cNvSpPr txBox="1"/>
          <p:nvPr/>
        </p:nvSpPr>
        <p:spPr>
          <a:xfrm>
            <a:off x="8164925" y="2534356"/>
            <a:ext cx="32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spojený s paternalismem – idea „svrchovaného autora“, film jako osvěta, vzdělávání, film jako moc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A897D2D-F879-DEAF-5F8C-1357DD7D7698}"/>
              </a:ext>
            </a:extLst>
          </p:cNvPr>
          <p:cNvSpPr txBox="1"/>
          <p:nvPr/>
        </p:nvSpPr>
        <p:spPr>
          <a:xfrm>
            <a:off x="382048" y="1833385"/>
            <a:ext cx="329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způsob produkce i vystavování – filmový průmysl vznikl v rámci západního socio-ekonomického systému (film jako průmyslový komplex, institucionalizace filmu)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23E4030-7447-3934-545C-63023EC16BF7}"/>
              </a:ext>
            </a:extLst>
          </p:cNvPr>
          <p:cNvCxnSpPr>
            <a:cxnSpLocks/>
          </p:cNvCxnSpPr>
          <p:nvPr/>
        </p:nvCxnSpPr>
        <p:spPr>
          <a:xfrm flipH="1">
            <a:off x="7718156" y="1537603"/>
            <a:ext cx="2096721" cy="249672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BB594D67-AF63-85A7-CFB8-B7F9BECA79B5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020732" y="3180687"/>
            <a:ext cx="2794145" cy="507899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DA045766-F324-0EAF-7EAE-BF393E0D9A95}"/>
              </a:ext>
            </a:extLst>
          </p:cNvPr>
          <p:cNvCxnSpPr>
            <a:cxnSpLocks/>
          </p:cNvCxnSpPr>
          <p:nvPr/>
        </p:nvCxnSpPr>
        <p:spPr>
          <a:xfrm>
            <a:off x="2032000" y="2664382"/>
            <a:ext cx="2295642" cy="0"/>
          </a:xfrm>
          <a:prstGeom prst="straightConnector1">
            <a:avLst/>
          </a:prstGeom>
          <a:ln w="25400">
            <a:solidFill>
              <a:schemeClr val="bg1"/>
            </a:solidFill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6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F1D055-EAD6-8EAE-CD64-31B26345BCB7}"/>
              </a:ext>
            </a:extLst>
          </p:cNvPr>
          <p:cNvSpPr txBox="1"/>
          <p:nvPr/>
        </p:nvSpPr>
        <p:spPr>
          <a:xfrm>
            <a:off x="1496271" y="506352"/>
            <a:ext cx="10294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  <a:t>OSOBNÍ ZODPOVĚDNOST</a:t>
            </a:r>
            <a:b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  <a:t>TECHNOLOGIE JÁ jako GOVERNMENTALITA (</a:t>
            </a:r>
            <a:r>
              <a:rPr lang="cs-CZ" sz="28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Foucault</a:t>
            </a:r>
            <a: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  <a:t>)</a:t>
            </a:r>
            <a:b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Trebuchet MS" panose="020B0703020202090204" pitchFamily="34" charset="0"/>
              </a:rPr>
              <a:t>paternalismus dokumentu („veřejné oko“)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122493-A958-A3B4-B86C-DB838D1B4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532077"/>
              </p:ext>
            </p:extLst>
          </p:nvPr>
        </p:nvGraphicFramePr>
        <p:xfrm>
          <a:off x="3072384" y="1840947"/>
          <a:ext cx="7069328" cy="451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65094D0-3503-E80D-E8A4-45BD5567D0FE}"/>
              </a:ext>
            </a:extLst>
          </p:cNvPr>
          <p:cNvSpPr txBox="1"/>
          <p:nvPr/>
        </p:nvSpPr>
        <p:spPr>
          <a:xfrm>
            <a:off x="250417" y="6382192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Ibid</a:t>
            </a:r>
            <a:r>
              <a:rPr lang="cs-CZ" sz="1400" dirty="0">
                <a:solidFill>
                  <a:schemeClr val="bg1"/>
                </a:solidFill>
                <a:effectLst/>
              </a:rPr>
              <a:t>., s. 24–27.</a:t>
            </a:r>
          </a:p>
        </p:txBody>
      </p:sp>
      <p:pic>
        <p:nvPicPr>
          <p:cNvPr id="12" name="Grafický objekt 11" descr="Odraz se souvislou výplní">
            <a:extLst>
              <a:ext uri="{FF2B5EF4-FFF2-40B4-BE49-F238E27FC236}">
                <a16:creationId xmlns:a16="http://schemas.microsoft.com/office/drawing/2014/main" id="{61AC3583-C885-EBE1-1910-E675A6F0C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86269" y="3181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1332" y="228607"/>
            <a:ext cx="578004" cy="29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PODMÍNKY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TVORBY</a:t>
            </a:r>
          </a:p>
        </p:txBody>
      </p:sp>
      <p:pic>
        <p:nvPicPr>
          <p:cNvPr id="5" name="Grafický objekt 4" descr="Továrn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03" y="752375"/>
            <a:ext cx="462063" cy="46206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EBF6D7-48FD-DD3F-B092-5DCBEA9A3B49}"/>
              </a:ext>
            </a:extLst>
          </p:cNvPr>
          <p:cNvSpPr txBox="1"/>
          <p:nvPr/>
        </p:nvSpPr>
        <p:spPr>
          <a:xfrm>
            <a:off x="690334" y="1074509"/>
            <a:ext cx="10867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  <a:t>DOKÁŽE BÝT DOKUMENT SUBVERZIVNÍ?</a:t>
            </a:r>
          </a:p>
        </p:txBody>
      </p:sp>
    </p:spTree>
    <p:extLst>
      <p:ext uri="{BB962C8B-B14F-4D97-AF65-F5344CB8AC3E}">
        <p14:creationId xmlns:p14="http://schemas.microsoft.com/office/powerpoint/2010/main" val="3657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2366962" y="214312"/>
            <a:ext cx="7458075" cy="6429375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3980196" y="4057650"/>
            <a:ext cx="4231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ETIKA</a:t>
            </a:r>
            <a:b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V TVORBĚ</a:t>
            </a:r>
          </a:p>
        </p:txBody>
      </p:sp>
      <p:pic>
        <p:nvPicPr>
          <p:cNvPr id="5" name="Grafický objekt 4" descr="Videokamer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03017" y="2071688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2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59079" y="721235"/>
            <a:ext cx="549079" cy="29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ETIKA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V TVORBĚ</a:t>
            </a:r>
          </a:p>
        </p:txBody>
      </p:sp>
      <p:pic>
        <p:nvPicPr>
          <p:cNvPr id="5" name="Grafický objekt 4" descr="Videokamera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978" y="225954"/>
            <a:ext cx="495280" cy="49528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3ACE1E7-EF01-6891-A13F-386F6064E8B8}"/>
              </a:ext>
            </a:extLst>
          </p:cNvPr>
          <p:cNvSpPr txBox="1"/>
          <p:nvPr/>
        </p:nvSpPr>
        <p:spPr>
          <a:xfrm>
            <a:off x="1374196" y="1843950"/>
            <a:ext cx="94436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  <a:t>V JAKÉM SVĚTĚ</a:t>
            </a:r>
            <a:b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  <a:t>CHCEME ŽÍT?</a:t>
            </a:r>
          </a:p>
        </p:txBody>
      </p:sp>
    </p:spTree>
    <p:extLst>
      <p:ext uri="{BB962C8B-B14F-4D97-AF65-F5344CB8AC3E}">
        <p14:creationId xmlns:p14="http://schemas.microsoft.com/office/powerpoint/2010/main" val="20363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8" name="Čtyřstranná šipka 7">
            <a:extLst>
              <a:ext uri="{FF2B5EF4-FFF2-40B4-BE49-F238E27FC236}">
                <a16:creationId xmlns:a16="http://schemas.microsoft.com/office/drawing/2014/main" id="{4868C304-7944-D6A4-5899-590BA63E70AA}"/>
              </a:ext>
            </a:extLst>
          </p:cNvPr>
          <p:cNvSpPr/>
          <p:nvPr/>
        </p:nvSpPr>
        <p:spPr>
          <a:xfrm>
            <a:off x="3386666" y="719666"/>
            <a:ext cx="5418667" cy="541866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B1979D95-A911-D7DE-86EC-69D20A7CAE19}"/>
              </a:ext>
            </a:extLst>
          </p:cNvPr>
          <p:cNvSpPr/>
          <p:nvPr/>
        </p:nvSpPr>
        <p:spPr>
          <a:xfrm>
            <a:off x="3738879" y="1071879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DEFINICE</a:t>
            </a:r>
          </a:p>
        </p:txBody>
      </p:sp>
      <p:sp>
        <p:nvSpPr>
          <p:cNvPr id="10" name="Volný tvar 9">
            <a:extLst>
              <a:ext uri="{FF2B5EF4-FFF2-40B4-BE49-F238E27FC236}">
                <a16:creationId xmlns:a16="http://schemas.microsoft.com/office/drawing/2014/main" id="{BC885307-0AF4-D073-2D7D-0BB81D0CD7FA}"/>
              </a:ext>
            </a:extLst>
          </p:cNvPr>
          <p:cNvSpPr/>
          <p:nvPr/>
        </p:nvSpPr>
        <p:spPr>
          <a:xfrm>
            <a:off x="6285653" y="1071879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LOAJALITY</a:t>
            </a:r>
          </a:p>
        </p:txBody>
      </p:sp>
      <p:sp>
        <p:nvSpPr>
          <p:cNvPr id="11" name="Volný tvar 10">
            <a:extLst>
              <a:ext uri="{FF2B5EF4-FFF2-40B4-BE49-F238E27FC236}">
                <a16:creationId xmlns:a16="http://schemas.microsoft.com/office/drawing/2014/main" id="{8DC77441-309D-95E7-EC02-1029833BF947}"/>
              </a:ext>
            </a:extLst>
          </p:cNvPr>
          <p:cNvSpPr/>
          <p:nvPr/>
        </p:nvSpPr>
        <p:spPr>
          <a:xfrm>
            <a:off x="3738879" y="3618652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HODNOTY</a:t>
            </a:r>
          </a:p>
        </p:txBody>
      </p:sp>
      <p:sp>
        <p:nvSpPr>
          <p:cNvPr id="12" name="Volný tvar 11">
            <a:extLst>
              <a:ext uri="{FF2B5EF4-FFF2-40B4-BE49-F238E27FC236}">
                <a16:creationId xmlns:a16="http://schemas.microsoft.com/office/drawing/2014/main" id="{F4C92897-911E-03C9-4B03-6267F264060D}"/>
              </a:ext>
            </a:extLst>
          </p:cNvPr>
          <p:cNvSpPr/>
          <p:nvPr/>
        </p:nvSpPr>
        <p:spPr>
          <a:xfrm>
            <a:off x="6285653" y="3618652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ETICKÁ TEORIE</a:t>
            </a:r>
          </a:p>
        </p:txBody>
      </p:sp>
    </p:spTree>
    <p:extLst>
      <p:ext uri="{BB962C8B-B14F-4D97-AF65-F5344CB8AC3E}">
        <p14:creationId xmlns:p14="http://schemas.microsoft.com/office/powerpoint/2010/main" val="324095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12" name="Volný tvar 11">
            <a:extLst>
              <a:ext uri="{FF2B5EF4-FFF2-40B4-BE49-F238E27FC236}">
                <a16:creationId xmlns:a16="http://schemas.microsoft.com/office/drawing/2014/main" id="{F4C92897-911E-03C9-4B03-6267F264060D}"/>
              </a:ext>
            </a:extLst>
          </p:cNvPr>
          <p:cNvSpPr/>
          <p:nvPr/>
        </p:nvSpPr>
        <p:spPr>
          <a:xfrm>
            <a:off x="733618" y="2345266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ETICKÁ TEORIE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0CE05C-93C6-7E61-1B0A-F6A21F274BD0}"/>
              </a:ext>
            </a:extLst>
          </p:cNvPr>
          <p:cNvSpPr txBox="1"/>
          <p:nvPr/>
        </p:nvSpPr>
        <p:spPr>
          <a:xfrm>
            <a:off x="3684015" y="2767278"/>
            <a:ext cx="314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NORMATIVNÍ TEORIE</a:t>
            </a:r>
          </a:p>
        </p:txBody>
      </p:sp>
      <p:sp>
        <p:nvSpPr>
          <p:cNvPr id="13" name="Rovná se 12">
            <a:extLst>
              <a:ext uri="{FF2B5EF4-FFF2-40B4-BE49-F238E27FC236}">
                <a16:creationId xmlns:a16="http://schemas.microsoft.com/office/drawing/2014/main" id="{EB09EC65-CCB4-C9F6-886E-98DFBB26254E}"/>
              </a:ext>
            </a:extLst>
          </p:cNvPr>
          <p:cNvSpPr/>
          <p:nvPr/>
        </p:nvSpPr>
        <p:spPr>
          <a:xfrm>
            <a:off x="3108960" y="3204969"/>
            <a:ext cx="538479" cy="448058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139851AD-8CB7-D22C-A26E-79550096EDFF}"/>
              </a:ext>
            </a:extLst>
          </p:cNvPr>
          <p:cNvSpPr/>
          <p:nvPr/>
        </p:nvSpPr>
        <p:spPr>
          <a:xfrm>
            <a:off x="11905488" y="1878922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filosofické tradice </a:t>
            </a:r>
            <a:r>
              <a:rPr lang="cs-CZ" dirty="0"/>
              <a:t>– </a:t>
            </a:r>
            <a:r>
              <a:rPr lang="cs-CZ" dirty="0" err="1"/>
              <a:t>komunitariánství</a:t>
            </a:r>
            <a:r>
              <a:rPr lang="cs-CZ" dirty="0"/>
              <a:t>, </a:t>
            </a:r>
            <a:r>
              <a:rPr lang="cs-CZ" dirty="0" err="1"/>
              <a:t>libertariánství</a:t>
            </a:r>
            <a:r>
              <a:rPr lang="cs-CZ" dirty="0"/>
              <a:t>, společenská zodpovědnost, občanská participace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62BA2CDC-47DB-3723-75AF-CD8882DF1C1E}"/>
              </a:ext>
            </a:extLst>
          </p:cNvPr>
          <p:cNvSpPr/>
          <p:nvPr/>
        </p:nvSpPr>
        <p:spPr>
          <a:xfrm>
            <a:off x="11917680" y="2916763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politické představy </a:t>
            </a:r>
            <a:r>
              <a:rPr lang="cs-CZ" dirty="0"/>
              <a:t>– administrativní, pluralistická, občanská a přímá demokracie</a:t>
            </a: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4CEE41D8-D0EB-ACE2-39CF-50204DB38587}"/>
              </a:ext>
            </a:extLst>
          </p:cNvPr>
          <p:cNvSpPr/>
          <p:nvPr/>
        </p:nvSpPr>
        <p:spPr>
          <a:xfrm>
            <a:off x="11917680" y="3954604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role médií či umění </a:t>
            </a:r>
            <a:r>
              <a:rPr lang="cs-CZ" dirty="0"/>
              <a:t>– monitorovací, facilitační, radikální a kolaborativní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A33AD3-A626-83A7-F8D1-85A1786F32EF}"/>
              </a:ext>
            </a:extLst>
          </p:cNvPr>
          <p:cNvSpPr txBox="1"/>
          <p:nvPr/>
        </p:nvSpPr>
        <p:spPr>
          <a:xfrm>
            <a:off x="376261" y="6324269"/>
            <a:ext cx="873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Christians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Clifford</a:t>
            </a:r>
            <a:r>
              <a:rPr lang="cs-CZ" sz="1400" dirty="0">
                <a:solidFill>
                  <a:schemeClr val="bg1"/>
                </a:solidFill>
              </a:rPr>
              <a:t> G </a:t>
            </a:r>
            <a:r>
              <a:rPr lang="cs-CZ" sz="1400" i="1" dirty="0">
                <a:solidFill>
                  <a:schemeClr val="bg1"/>
                </a:solidFill>
              </a:rPr>
              <a:t>et al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Normative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Theories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Media</a:t>
            </a:r>
            <a:r>
              <a:rPr lang="cs-CZ" sz="1400" dirty="0">
                <a:solidFill>
                  <a:schemeClr val="bg1"/>
                </a:solidFill>
                <a:effectLst/>
              </a:rPr>
              <a:t>. Urbana–Chicago: University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dirty="0">
                <a:solidFill>
                  <a:schemeClr val="bg1"/>
                </a:solidFill>
                <a:effectLst/>
              </a:rPr>
              <a:t> Illinois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Press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2009, s. 16.</a:t>
            </a:r>
          </a:p>
        </p:txBody>
      </p:sp>
    </p:spTree>
    <p:extLst>
      <p:ext uri="{BB962C8B-B14F-4D97-AF65-F5344CB8AC3E}">
        <p14:creationId xmlns:p14="http://schemas.microsoft.com/office/powerpoint/2010/main" val="348138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12" name="Volný tvar 11">
            <a:extLst>
              <a:ext uri="{FF2B5EF4-FFF2-40B4-BE49-F238E27FC236}">
                <a16:creationId xmlns:a16="http://schemas.microsoft.com/office/drawing/2014/main" id="{F4C92897-911E-03C9-4B03-6267F264060D}"/>
              </a:ext>
            </a:extLst>
          </p:cNvPr>
          <p:cNvSpPr/>
          <p:nvPr/>
        </p:nvSpPr>
        <p:spPr>
          <a:xfrm>
            <a:off x="733618" y="2345266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ETICKÁ TEORIE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0CE05C-93C6-7E61-1B0A-F6A21F274BD0}"/>
              </a:ext>
            </a:extLst>
          </p:cNvPr>
          <p:cNvSpPr txBox="1"/>
          <p:nvPr/>
        </p:nvSpPr>
        <p:spPr>
          <a:xfrm>
            <a:off x="3684015" y="2767278"/>
            <a:ext cx="314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NORMATIVNÍ TEORIE</a:t>
            </a:r>
          </a:p>
        </p:txBody>
      </p:sp>
      <p:sp>
        <p:nvSpPr>
          <p:cNvPr id="13" name="Rovná se 12">
            <a:extLst>
              <a:ext uri="{FF2B5EF4-FFF2-40B4-BE49-F238E27FC236}">
                <a16:creationId xmlns:a16="http://schemas.microsoft.com/office/drawing/2014/main" id="{EB09EC65-CCB4-C9F6-886E-98DFBB26254E}"/>
              </a:ext>
            </a:extLst>
          </p:cNvPr>
          <p:cNvSpPr/>
          <p:nvPr/>
        </p:nvSpPr>
        <p:spPr>
          <a:xfrm>
            <a:off x="3108960" y="3204969"/>
            <a:ext cx="538479" cy="448058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139851AD-8CB7-D22C-A26E-79550096EDFF}"/>
              </a:ext>
            </a:extLst>
          </p:cNvPr>
          <p:cNvSpPr/>
          <p:nvPr/>
        </p:nvSpPr>
        <p:spPr>
          <a:xfrm>
            <a:off x="7223760" y="1878922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filosofické tradice </a:t>
            </a:r>
            <a:r>
              <a:rPr lang="cs-CZ" dirty="0"/>
              <a:t>– </a:t>
            </a:r>
            <a:r>
              <a:rPr lang="cs-CZ" dirty="0" err="1"/>
              <a:t>komunitariánství</a:t>
            </a:r>
            <a:r>
              <a:rPr lang="cs-CZ" dirty="0"/>
              <a:t>, </a:t>
            </a:r>
            <a:r>
              <a:rPr lang="cs-CZ" dirty="0" err="1"/>
              <a:t>libertariánství</a:t>
            </a:r>
            <a:r>
              <a:rPr lang="cs-CZ" dirty="0"/>
              <a:t>, společenská zodpovědnost, občanská participace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62BA2CDC-47DB-3723-75AF-CD8882DF1C1E}"/>
              </a:ext>
            </a:extLst>
          </p:cNvPr>
          <p:cNvSpPr/>
          <p:nvPr/>
        </p:nvSpPr>
        <p:spPr>
          <a:xfrm>
            <a:off x="11917680" y="2916763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politické představy </a:t>
            </a:r>
            <a:r>
              <a:rPr lang="cs-CZ" dirty="0"/>
              <a:t>– administrativní, pluralistická, občanská a přímá demokracie</a:t>
            </a: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4CEE41D8-D0EB-ACE2-39CF-50204DB38587}"/>
              </a:ext>
            </a:extLst>
          </p:cNvPr>
          <p:cNvSpPr/>
          <p:nvPr/>
        </p:nvSpPr>
        <p:spPr>
          <a:xfrm>
            <a:off x="11917680" y="3954604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role médií či umění </a:t>
            </a:r>
            <a:r>
              <a:rPr lang="cs-CZ" dirty="0"/>
              <a:t>– monitorovací, facilitační, radikální a kolaborativní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A33AD3-A626-83A7-F8D1-85A1786F32EF}"/>
              </a:ext>
            </a:extLst>
          </p:cNvPr>
          <p:cNvSpPr txBox="1"/>
          <p:nvPr/>
        </p:nvSpPr>
        <p:spPr>
          <a:xfrm>
            <a:off x="376261" y="6324269"/>
            <a:ext cx="873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Christians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Clifford</a:t>
            </a:r>
            <a:r>
              <a:rPr lang="cs-CZ" sz="1400" dirty="0">
                <a:solidFill>
                  <a:schemeClr val="bg1"/>
                </a:solidFill>
              </a:rPr>
              <a:t> G </a:t>
            </a:r>
            <a:r>
              <a:rPr lang="cs-CZ" sz="1400" i="1" dirty="0">
                <a:solidFill>
                  <a:schemeClr val="bg1"/>
                </a:solidFill>
              </a:rPr>
              <a:t>et al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Normative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Theories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Media</a:t>
            </a:r>
            <a:r>
              <a:rPr lang="cs-CZ" sz="1400" dirty="0">
                <a:solidFill>
                  <a:schemeClr val="bg1"/>
                </a:solidFill>
                <a:effectLst/>
              </a:rPr>
              <a:t>. Urbana–Chicago: University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dirty="0">
                <a:solidFill>
                  <a:schemeClr val="bg1"/>
                </a:solidFill>
                <a:effectLst/>
              </a:rPr>
              <a:t> Illinois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Press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2009, s. 16.</a:t>
            </a:r>
          </a:p>
        </p:txBody>
      </p:sp>
    </p:spTree>
    <p:extLst>
      <p:ext uri="{BB962C8B-B14F-4D97-AF65-F5344CB8AC3E}">
        <p14:creationId xmlns:p14="http://schemas.microsoft.com/office/powerpoint/2010/main" val="203074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12" name="Volný tvar 11">
            <a:extLst>
              <a:ext uri="{FF2B5EF4-FFF2-40B4-BE49-F238E27FC236}">
                <a16:creationId xmlns:a16="http://schemas.microsoft.com/office/drawing/2014/main" id="{F4C92897-911E-03C9-4B03-6267F264060D}"/>
              </a:ext>
            </a:extLst>
          </p:cNvPr>
          <p:cNvSpPr/>
          <p:nvPr/>
        </p:nvSpPr>
        <p:spPr>
          <a:xfrm>
            <a:off x="733618" y="2345266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ETICKÁ TEORIE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0CE05C-93C6-7E61-1B0A-F6A21F274BD0}"/>
              </a:ext>
            </a:extLst>
          </p:cNvPr>
          <p:cNvSpPr txBox="1"/>
          <p:nvPr/>
        </p:nvSpPr>
        <p:spPr>
          <a:xfrm>
            <a:off x="3684015" y="2767278"/>
            <a:ext cx="314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NORMATIVNÍ TEORIE</a:t>
            </a:r>
          </a:p>
        </p:txBody>
      </p:sp>
      <p:sp>
        <p:nvSpPr>
          <p:cNvPr id="13" name="Rovná se 12">
            <a:extLst>
              <a:ext uri="{FF2B5EF4-FFF2-40B4-BE49-F238E27FC236}">
                <a16:creationId xmlns:a16="http://schemas.microsoft.com/office/drawing/2014/main" id="{EB09EC65-CCB4-C9F6-886E-98DFBB26254E}"/>
              </a:ext>
            </a:extLst>
          </p:cNvPr>
          <p:cNvSpPr/>
          <p:nvPr/>
        </p:nvSpPr>
        <p:spPr>
          <a:xfrm>
            <a:off x="3108960" y="3204969"/>
            <a:ext cx="538479" cy="448058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139851AD-8CB7-D22C-A26E-79550096EDFF}"/>
              </a:ext>
            </a:extLst>
          </p:cNvPr>
          <p:cNvSpPr/>
          <p:nvPr/>
        </p:nvSpPr>
        <p:spPr>
          <a:xfrm>
            <a:off x="7223760" y="1878922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filosofické tradice </a:t>
            </a:r>
            <a:r>
              <a:rPr lang="cs-CZ" dirty="0"/>
              <a:t>– </a:t>
            </a:r>
            <a:r>
              <a:rPr lang="cs-CZ" dirty="0" err="1"/>
              <a:t>komunitariánství</a:t>
            </a:r>
            <a:r>
              <a:rPr lang="cs-CZ" dirty="0"/>
              <a:t>, </a:t>
            </a:r>
            <a:r>
              <a:rPr lang="cs-CZ" dirty="0" err="1"/>
              <a:t>libertariánství</a:t>
            </a:r>
            <a:r>
              <a:rPr lang="cs-CZ" dirty="0"/>
              <a:t>, společenská zodpovědnost, občanská participace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62BA2CDC-47DB-3723-75AF-CD8882DF1C1E}"/>
              </a:ext>
            </a:extLst>
          </p:cNvPr>
          <p:cNvSpPr/>
          <p:nvPr/>
        </p:nvSpPr>
        <p:spPr>
          <a:xfrm>
            <a:off x="7217664" y="2916763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politické představy </a:t>
            </a:r>
            <a:r>
              <a:rPr lang="cs-CZ" dirty="0"/>
              <a:t>– administrativní, pluralistická, občanská a přímá demokracie</a:t>
            </a: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4CEE41D8-D0EB-ACE2-39CF-50204DB38587}"/>
              </a:ext>
            </a:extLst>
          </p:cNvPr>
          <p:cNvSpPr/>
          <p:nvPr/>
        </p:nvSpPr>
        <p:spPr>
          <a:xfrm>
            <a:off x="11917680" y="3954604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role médií či umění </a:t>
            </a:r>
            <a:r>
              <a:rPr lang="cs-CZ" dirty="0"/>
              <a:t>– monitorovací, facilitační, radikální a kolaborativní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A33AD3-A626-83A7-F8D1-85A1786F32EF}"/>
              </a:ext>
            </a:extLst>
          </p:cNvPr>
          <p:cNvSpPr txBox="1"/>
          <p:nvPr/>
        </p:nvSpPr>
        <p:spPr>
          <a:xfrm>
            <a:off x="376261" y="6324269"/>
            <a:ext cx="873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Christians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Clifford</a:t>
            </a:r>
            <a:r>
              <a:rPr lang="cs-CZ" sz="1400" dirty="0">
                <a:solidFill>
                  <a:schemeClr val="bg1"/>
                </a:solidFill>
              </a:rPr>
              <a:t> G </a:t>
            </a:r>
            <a:r>
              <a:rPr lang="cs-CZ" sz="1400" i="1" dirty="0">
                <a:solidFill>
                  <a:schemeClr val="bg1"/>
                </a:solidFill>
              </a:rPr>
              <a:t>et al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Normative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Theories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Media</a:t>
            </a:r>
            <a:r>
              <a:rPr lang="cs-CZ" sz="1400" dirty="0">
                <a:solidFill>
                  <a:schemeClr val="bg1"/>
                </a:solidFill>
                <a:effectLst/>
              </a:rPr>
              <a:t>. Urbana–Chicago: University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dirty="0">
                <a:solidFill>
                  <a:schemeClr val="bg1"/>
                </a:solidFill>
                <a:effectLst/>
              </a:rPr>
              <a:t> Illinois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Press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2009, s. 16.</a:t>
            </a:r>
          </a:p>
        </p:txBody>
      </p:sp>
    </p:spTree>
    <p:extLst>
      <p:ext uri="{BB962C8B-B14F-4D97-AF65-F5344CB8AC3E}">
        <p14:creationId xmlns:p14="http://schemas.microsoft.com/office/powerpoint/2010/main" val="396944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2366962" y="214312"/>
            <a:ext cx="7458075" cy="6429375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4091283" y="4057650"/>
            <a:ext cx="40094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7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03017" y="2071688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7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12" name="Volný tvar 11">
            <a:extLst>
              <a:ext uri="{FF2B5EF4-FFF2-40B4-BE49-F238E27FC236}">
                <a16:creationId xmlns:a16="http://schemas.microsoft.com/office/drawing/2014/main" id="{F4C92897-911E-03C9-4B03-6267F264060D}"/>
              </a:ext>
            </a:extLst>
          </p:cNvPr>
          <p:cNvSpPr/>
          <p:nvPr/>
        </p:nvSpPr>
        <p:spPr>
          <a:xfrm>
            <a:off x="733618" y="2345266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27" tIns="227727" rIns="227727" bIns="22772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kern="1200" dirty="0"/>
              <a:t>ETICKÁ TEORIE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0CE05C-93C6-7E61-1B0A-F6A21F274BD0}"/>
              </a:ext>
            </a:extLst>
          </p:cNvPr>
          <p:cNvSpPr txBox="1"/>
          <p:nvPr/>
        </p:nvSpPr>
        <p:spPr>
          <a:xfrm>
            <a:off x="3684015" y="2767278"/>
            <a:ext cx="3145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NORMATIVNÍ TEORIE</a:t>
            </a:r>
          </a:p>
        </p:txBody>
      </p:sp>
      <p:sp>
        <p:nvSpPr>
          <p:cNvPr id="13" name="Rovná se 12">
            <a:extLst>
              <a:ext uri="{FF2B5EF4-FFF2-40B4-BE49-F238E27FC236}">
                <a16:creationId xmlns:a16="http://schemas.microsoft.com/office/drawing/2014/main" id="{EB09EC65-CCB4-C9F6-886E-98DFBB26254E}"/>
              </a:ext>
            </a:extLst>
          </p:cNvPr>
          <p:cNvSpPr/>
          <p:nvPr/>
        </p:nvSpPr>
        <p:spPr>
          <a:xfrm>
            <a:off x="3108960" y="3204969"/>
            <a:ext cx="538479" cy="448058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139851AD-8CB7-D22C-A26E-79550096EDFF}"/>
              </a:ext>
            </a:extLst>
          </p:cNvPr>
          <p:cNvSpPr/>
          <p:nvPr/>
        </p:nvSpPr>
        <p:spPr>
          <a:xfrm>
            <a:off x="7223760" y="1878922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filosofické tradice </a:t>
            </a:r>
            <a:r>
              <a:rPr lang="cs-CZ" dirty="0"/>
              <a:t>– </a:t>
            </a:r>
            <a:r>
              <a:rPr lang="cs-CZ" dirty="0" err="1"/>
              <a:t>komunitariánství</a:t>
            </a:r>
            <a:r>
              <a:rPr lang="cs-CZ" dirty="0"/>
              <a:t>, </a:t>
            </a:r>
            <a:r>
              <a:rPr lang="cs-CZ" dirty="0" err="1"/>
              <a:t>libertariánství</a:t>
            </a:r>
            <a:r>
              <a:rPr lang="cs-CZ" dirty="0"/>
              <a:t>, společenská zodpovědnost, občanská participace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62BA2CDC-47DB-3723-75AF-CD8882DF1C1E}"/>
              </a:ext>
            </a:extLst>
          </p:cNvPr>
          <p:cNvSpPr/>
          <p:nvPr/>
        </p:nvSpPr>
        <p:spPr>
          <a:xfrm>
            <a:off x="7217664" y="2916763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politické představy </a:t>
            </a:r>
            <a:r>
              <a:rPr lang="cs-CZ" dirty="0"/>
              <a:t>– administrativní, pluralistická, občanská a přímá demokracie</a:t>
            </a:r>
          </a:p>
        </p:txBody>
      </p:sp>
      <p:sp>
        <p:nvSpPr>
          <p:cNvPr id="16" name="Zaoblený obdélník 15">
            <a:extLst>
              <a:ext uri="{FF2B5EF4-FFF2-40B4-BE49-F238E27FC236}">
                <a16:creationId xmlns:a16="http://schemas.microsoft.com/office/drawing/2014/main" id="{4CEE41D8-D0EB-ACE2-39CF-50204DB38587}"/>
              </a:ext>
            </a:extLst>
          </p:cNvPr>
          <p:cNvSpPr/>
          <p:nvPr/>
        </p:nvSpPr>
        <p:spPr>
          <a:xfrm>
            <a:off x="7217664" y="3954604"/>
            <a:ext cx="5193792" cy="932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97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algn="r"/>
            <a:r>
              <a:rPr lang="cs-CZ" b="1" dirty="0"/>
              <a:t>role médií či umění </a:t>
            </a:r>
            <a:r>
              <a:rPr lang="cs-CZ" dirty="0"/>
              <a:t>– monitorovací, facilitační, radikální a kolaborativní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A33AD3-A626-83A7-F8D1-85A1786F32EF}"/>
              </a:ext>
            </a:extLst>
          </p:cNvPr>
          <p:cNvSpPr txBox="1"/>
          <p:nvPr/>
        </p:nvSpPr>
        <p:spPr>
          <a:xfrm>
            <a:off x="376261" y="6324269"/>
            <a:ext cx="873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effectLst/>
              </a:rPr>
              <a:t>Christians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Clifford</a:t>
            </a:r>
            <a:r>
              <a:rPr lang="cs-CZ" sz="1400" dirty="0">
                <a:solidFill>
                  <a:schemeClr val="bg1"/>
                </a:solidFill>
              </a:rPr>
              <a:t> G </a:t>
            </a:r>
            <a:r>
              <a:rPr lang="cs-CZ" sz="1400" i="1" dirty="0">
                <a:solidFill>
                  <a:schemeClr val="bg1"/>
                </a:solidFill>
              </a:rPr>
              <a:t>et al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Normative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Theories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Media</a:t>
            </a:r>
            <a:r>
              <a:rPr lang="cs-CZ" sz="1400" dirty="0">
                <a:solidFill>
                  <a:schemeClr val="bg1"/>
                </a:solidFill>
                <a:effectLst/>
              </a:rPr>
              <a:t>. Urbana–Chicago: University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dirty="0">
                <a:solidFill>
                  <a:schemeClr val="bg1"/>
                </a:solidFill>
                <a:effectLst/>
              </a:rPr>
              <a:t> Illinois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Press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2009, s. 16.</a:t>
            </a:r>
          </a:p>
        </p:txBody>
      </p:sp>
    </p:spTree>
    <p:extLst>
      <p:ext uri="{BB962C8B-B14F-4D97-AF65-F5344CB8AC3E}">
        <p14:creationId xmlns:p14="http://schemas.microsoft.com/office/powerpoint/2010/main" val="2542865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9CE6B3-71BE-E7F7-F988-2D69F621E7FB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43EDD89-51A6-76E0-0C62-499FC3DF95AC}"/>
              </a:ext>
            </a:extLst>
          </p:cNvPr>
          <p:cNvSpPr txBox="1"/>
          <p:nvPr/>
        </p:nvSpPr>
        <p:spPr>
          <a:xfrm>
            <a:off x="376261" y="6324269"/>
            <a:ext cx="114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Winston, Brian,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Gail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Vanstone</a:t>
            </a:r>
            <a:r>
              <a:rPr lang="cs-CZ" sz="1400" dirty="0">
                <a:solidFill>
                  <a:schemeClr val="bg1"/>
                </a:solidFill>
                <a:effectLst/>
              </a:rPr>
              <a:t>, and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Wang</a:t>
            </a:r>
            <a:r>
              <a:rPr lang="cs-CZ" sz="1400" dirty="0">
                <a:solidFill>
                  <a:schemeClr val="bg1"/>
                </a:solidFill>
                <a:effectLst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Chi</a:t>
            </a:r>
            <a:r>
              <a:rPr lang="cs-CZ" sz="1400" dirty="0">
                <a:solidFill>
                  <a:schemeClr val="bg1"/>
                </a:solidFill>
                <a:effectLst/>
              </a:rPr>
              <a:t>.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Act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Documenting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: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Documentary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Film in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 21st </a:t>
            </a:r>
            <a:r>
              <a:rPr lang="cs-CZ" sz="1400" i="1" dirty="0" err="1">
                <a:solidFill>
                  <a:schemeClr val="bg1"/>
                </a:solidFill>
                <a:effectLst/>
              </a:rPr>
              <a:t>Century</a:t>
            </a:r>
            <a:r>
              <a:rPr lang="cs-CZ" sz="1400" dirty="0">
                <a:solidFill>
                  <a:schemeClr val="bg1"/>
                </a:solidFill>
                <a:effectLst/>
              </a:rPr>
              <a:t>. New York - London: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Bloomsbury</a:t>
            </a:r>
            <a:r>
              <a:rPr lang="cs-CZ" sz="1400" dirty="0">
                <a:solidFill>
                  <a:schemeClr val="bg1"/>
                </a:solidFill>
                <a:effectLst/>
              </a:rPr>
              <a:t>, 2017, s. 30.</a:t>
            </a:r>
          </a:p>
        </p:txBody>
      </p:sp>
    </p:spTree>
    <p:extLst>
      <p:ext uri="{BB962C8B-B14F-4D97-AF65-F5344CB8AC3E}">
        <p14:creationId xmlns:p14="http://schemas.microsoft.com/office/powerpoint/2010/main" val="349531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9CE6B3-71BE-E7F7-F988-2D69F621E7FB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A35DF9E-330C-7136-44C9-13577EB1A73B}"/>
              </a:ext>
            </a:extLst>
          </p:cNvPr>
          <p:cNvCxnSpPr/>
          <p:nvPr/>
        </p:nvCxnSpPr>
        <p:spPr>
          <a:xfrm flipH="1">
            <a:off x="2852928" y="5285232"/>
            <a:ext cx="1188720" cy="0"/>
          </a:xfrm>
          <a:prstGeom prst="straightConnector1">
            <a:avLst/>
          </a:prstGeom>
          <a:ln w="25400">
            <a:solidFill>
              <a:schemeClr val="bg2"/>
            </a:solidFill>
            <a:prstDash val="sysDot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E0A6EA-CF2E-03F1-C660-1C2F96E2BAF9}"/>
              </a:ext>
            </a:extLst>
          </p:cNvPr>
          <p:cNvSpPr txBox="1"/>
          <p:nvPr/>
        </p:nvSpPr>
        <p:spPr>
          <a:xfrm>
            <a:off x="485978" y="4685067"/>
            <a:ext cx="2231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štáb</a:t>
            </a:r>
            <a:b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instituce/produkce</a:t>
            </a:r>
            <a:b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zadavatel/sponzor</a:t>
            </a:r>
            <a:b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veřejnost (ČT)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670B3D6E-0E44-6760-6E89-3934BD44A524}"/>
              </a:ext>
            </a:extLst>
          </p:cNvPr>
          <p:cNvCxnSpPr/>
          <p:nvPr/>
        </p:nvCxnSpPr>
        <p:spPr>
          <a:xfrm flipH="1">
            <a:off x="2916936" y="2172933"/>
            <a:ext cx="1188720" cy="0"/>
          </a:xfrm>
          <a:prstGeom prst="straightConnector1">
            <a:avLst/>
          </a:prstGeom>
          <a:ln w="25400">
            <a:solidFill>
              <a:schemeClr val="bg2"/>
            </a:solidFill>
            <a:prstDash val="sysDot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3BB235-97E4-3451-9B35-3AA2B6D792AF}"/>
              </a:ext>
            </a:extLst>
          </p:cNvPr>
          <p:cNvSpPr txBox="1"/>
          <p:nvPr/>
        </p:nvSpPr>
        <p:spPr>
          <a:xfrm>
            <a:off x="653847" y="1711268"/>
            <a:ext cx="1955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veřejnost</a:t>
            </a:r>
            <a:b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menšiny</a:t>
            </a:r>
            <a:b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b="1" dirty="0">
                <a:solidFill>
                  <a:schemeClr val="bg2"/>
                </a:solidFill>
                <a:latin typeface="Trebuchet MS" panose="020B0703020202090204" pitchFamily="34" charset="0"/>
              </a:rPr>
              <a:t>dotčené skupiny</a:t>
            </a:r>
          </a:p>
        </p:txBody>
      </p:sp>
    </p:spTree>
    <p:extLst>
      <p:ext uri="{BB962C8B-B14F-4D97-AF65-F5344CB8AC3E}">
        <p14:creationId xmlns:p14="http://schemas.microsoft.com/office/powerpoint/2010/main" val="3421647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A45496-C4C7-2977-6C7D-283982891CE0}"/>
              </a:ext>
            </a:extLst>
          </p:cNvPr>
          <p:cNvSpPr txBox="1"/>
          <p:nvPr/>
        </p:nvSpPr>
        <p:spPr>
          <a:xfrm>
            <a:off x="78171" y="6324269"/>
            <a:ext cx="12201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effectLst/>
              </a:rPr>
              <a:t>Jan Motal, Dokumentární etika – akademický obor, anebo prostor pro emancipační dialog? in: </a:t>
            </a:r>
            <a:r>
              <a:rPr lang="cs-CZ" sz="1400" i="1" dirty="0">
                <a:solidFill>
                  <a:schemeClr val="bg1"/>
                </a:solidFill>
                <a:effectLst/>
              </a:rPr>
              <a:t>Etika v dokumentárním filmu I: Moc a mocenské vztahy </a:t>
            </a:r>
            <a:r>
              <a:rPr lang="cs-CZ" sz="1400" dirty="0">
                <a:solidFill>
                  <a:schemeClr val="bg1"/>
                </a:solidFill>
                <a:effectLst/>
              </a:rPr>
              <a:t>(in </a:t>
            </a:r>
            <a:r>
              <a:rPr lang="cs-CZ" sz="1400" dirty="0" err="1">
                <a:solidFill>
                  <a:schemeClr val="bg1"/>
                </a:solidFill>
                <a:effectLst/>
              </a:rPr>
              <a:t>review</a:t>
            </a:r>
            <a:r>
              <a:rPr lang="cs-CZ" sz="1400" dirty="0">
                <a:solidFill>
                  <a:schemeClr val="bg1"/>
                </a:solidFill>
                <a:effectLst/>
              </a:rPr>
              <a:t> 2023)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FEE32D-711B-5AEA-D9E6-F1D54D4F777A}"/>
              </a:ext>
            </a:extLst>
          </p:cNvPr>
          <p:cNvSpPr txBox="1"/>
          <p:nvPr/>
        </p:nvSpPr>
        <p:spPr>
          <a:xfrm>
            <a:off x="3011347" y="459987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Eticky relevantní aktéři/aktérky</a:t>
            </a:r>
          </a:p>
        </p:txBody>
      </p:sp>
      <p:pic>
        <p:nvPicPr>
          <p:cNvPr id="8" name="Grafický objekt 7" descr="Videokamera se souvislou výplní">
            <a:extLst>
              <a:ext uri="{FF2B5EF4-FFF2-40B4-BE49-F238E27FC236}">
                <a16:creationId xmlns:a16="http://schemas.microsoft.com/office/drawing/2014/main" id="{F80EADAB-BF4B-67AB-2424-7BE9964AC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03019" y="2436018"/>
            <a:ext cx="1985962" cy="19859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662E920-5558-C48A-C85D-8C0B61532CAC}"/>
              </a:ext>
            </a:extLst>
          </p:cNvPr>
          <p:cNvSpPr txBox="1"/>
          <p:nvPr/>
        </p:nvSpPr>
        <p:spPr>
          <a:xfrm>
            <a:off x="6601891" y="1709667"/>
            <a:ext cx="494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referenční subjekty a svědci/</a:t>
            </a:r>
            <a:r>
              <a:rPr lang="cs-CZ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kyně</a:t>
            </a:r>
            <a:endParaRPr lang="cs-CZ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6752D6-AEA6-0798-93DC-C3950510A4D8}"/>
              </a:ext>
            </a:extLst>
          </p:cNvPr>
          <p:cNvSpPr txBox="1"/>
          <p:nvPr/>
        </p:nvSpPr>
        <p:spPr>
          <a:xfrm>
            <a:off x="8218039" y="3329265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dokumentoři</a:t>
            </a:r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/</a:t>
            </a:r>
            <a:r>
              <a:rPr lang="cs-CZ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ky</a:t>
            </a:r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a štáb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303C24-4ECE-BD18-ECA8-A4D030DB0D21}"/>
              </a:ext>
            </a:extLst>
          </p:cNvPr>
          <p:cNvSpPr txBox="1"/>
          <p:nvPr/>
        </p:nvSpPr>
        <p:spPr>
          <a:xfrm>
            <a:off x="9346736" y="4948863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produkční a.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2EE79A0-589A-E14D-B1B7-91C437F4F81F}"/>
              </a:ext>
            </a:extLst>
          </p:cNvPr>
          <p:cNvSpPr txBox="1"/>
          <p:nvPr/>
        </p:nvSpPr>
        <p:spPr>
          <a:xfrm>
            <a:off x="5170591" y="494886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distribuční a.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5DA7F7-EFBE-6843-E264-B8F7DE0878E5}"/>
              </a:ext>
            </a:extLst>
          </p:cNvPr>
          <p:cNvSpPr txBox="1"/>
          <p:nvPr/>
        </p:nvSpPr>
        <p:spPr>
          <a:xfrm>
            <a:off x="485978" y="4948861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normotvorní a.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29CC01-D617-6239-A79E-BAE4A5BA8DFB}"/>
              </a:ext>
            </a:extLst>
          </p:cNvPr>
          <p:cNvSpPr txBox="1"/>
          <p:nvPr/>
        </p:nvSpPr>
        <p:spPr>
          <a:xfrm>
            <a:off x="459078" y="3329264"/>
            <a:ext cx="412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a. relevantní z hlediska politické ekonomie díla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2E60199-96E6-9434-2A30-ACEDB33A42B1}"/>
              </a:ext>
            </a:extLst>
          </p:cNvPr>
          <p:cNvSpPr txBox="1"/>
          <p:nvPr/>
        </p:nvSpPr>
        <p:spPr>
          <a:xfrm>
            <a:off x="457029" y="1684865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rebuchet MS" panose="020B0703020202090204" pitchFamily="34" charset="0"/>
              </a:rPr>
              <a:t>veřejnost, publika, komunity </a:t>
            </a:r>
          </a:p>
        </p:txBody>
      </p:sp>
    </p:spTree>
    <p:extLst>
      <p:ext uri="{BB962C8B-B14F-4D97-AF65-F5344CB8AC3E}">
        <p14:creationId xmlns:p14="http://schemas.microsoft.com/office/powerpoint/2010/main" val="167405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12784527" y="-12847321"/>
            <a:ext cx="37761054" cy="32552642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FEE32D-711B-5AEA-D9E6-F1D54D4F777A}"/>
              </a:ext>
            </a:extLst>
          </p:cNvPr>
          <p:cNvSpPr txBox="1"/>
          <p:nvPr/>
        </p:nvSpPr>
        <p:spPr>
          <a:xfrm>
            <a:off x="4279637" y="473594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Jste na to sami/</a:t>
            </a:r>
            <a:r>
              <a:rPr lang="cs-CZ" sz="32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y</a:t>
            </a:r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0CB244-F660-9D60-3CC1-D04811FDFE6F}"/>
              </a:ext>
            </a:extLst>
          </p:cNvPr>
          <p:cNvSpPr txBox="1"/>
          <p:nvPr/>
        </p:nvSpPr>
        <p:spPr>
          <a:xfrm>
            <a:off x="1810512" y="1499616"/>
            <a:ext cx="9015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i="1" dirty="0">
                <a:solidFill>
                  <a:schemeClr val="bg2"/>
                </a:solidFill>
                <a:latin typeface="Trebuchet MS" panose="020B0703020202090204" pitchFamily="34" charset="0"/>
              </a:rPr>
              <a:t>„Tvůrci[/</a:t>
            </a:r>
            <a:r>
              <a:rPr lang="cs-CZ" sz="2400" i="1" dirty="0" err="1">
                <a:solidFill>
                  <a:schemeClr val="bg2"/>
                </a:solidFill>
                <a:latin typeface="Trebuchet MS" panose="020B0703020202090204" pitchFamily="34" charset="0"/>
              </a:rPr>
              <a:t>kyně</a:t>
            </a:r>
            <a:r>
              <a:rPr lang="cs-CZ" sz="2400" i="1" dirty="0">
                <a:solidFill>
                  <a:schemeClr val="bg2"/>
                </a:solidFill>
                <a:latin typeface="Trebuchet MS" panose="020B0703020202090204" pitchFamily="34" charset="0"/>
              </a:rPr>
              <a:t>] dokumentárních filmů jsou většinou odkázáni na etické zásady, které jim poskytuje individuální úsudek, ad hoc pokyny jednotlivých vedoucích pracovníků[/</a:t>
            </a:r>
            <a:r>
              <a:rPr lang="cs-CZ" sz="2400" i="1" dirty="0" err="1">
                <a:solidFill>
                  <a:schemeClr val="bg2"/>
                </a:solidFill>
                <a:latin typeface="Trebuchet MS" panose="020B0703020202090204" pitchFamily="34" charset="0"/>
              </a:rPr>
              <a:t>ic</a:t>
            </a:r>
            <a:r>
              <a:rPr lang="cs-CZ" sz="2400" i="1" dirty="0">
                <a:solidFill>
                  <a:schemeClr val="bg2"/>
                </a:solidFill>
                <a:latin typeface="Trebuchet MS" panose="020B0703020202090204" pitchFamily="34" charset="0"/>
              </a:rPr>
              <a:t>] a příležitostné rozhovory na filmových festivalech a konferencích. Tyto diskuse se vyznačují tlumeností a frustrací. Veřejné diskuse samotných dokumentaristů[/</a:t>
            </a:r>
            <a:r>
              <a:rPr lang="cs-CZ" sz="2400" i="1" dirty="0" err="1">
                <a:solidFill>
                  <a:schemeClr val="bg2"/>
                </a:solidFill>
                <a:latin typeface="Trebuchet MS" panose="020B0703020202090204" pitchFamily="34" charset="0"/>
              </a:rPr>
              <a:t>ek</a:t>
            </a:r>
            <a:r>
              <a:rPr lang="cs-CZ" sz="2400" i="1" dirty="0">
                <a:solidFill>
                  <a:schemeClr val="bg2"/>
                </a:solidFill>
                <a:latin typeface="Trebuchet MS" panose="020B0703020202090204" pitchFamily="34" charset="0"/>
              </a:rPr>
              <a:t>] o etice jsou pochopitelně silně rezervované; v konkurenčním a neorganizovaném pracovním prostředí nikdo nechce odhalovat chování, které by mohlo být zpochybňováno, nebo příliš tvrdě odsuzovat chování, kterého by se ostatní mohli dopouštět nebo je schvalovat.“</a:t>
            </a:r>
          </a:p>
          <a:p>
            <a:pPr algn="r"/>
            <a:b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</a:b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Patricia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Aufderheide</a:t>
            </a: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,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Perceived</a:t>
            </a: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ethical</a:t>
            </a: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conflicts</a:t>
            </a: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 in US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documentary</a:t>
            </a:r>
            <a:r>
              <a:rPr lang="cs-CZ" sz="2400" dirty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cs-CZ" sz="2400" dirty="0" err="1">
                <a:solidFill>
                  <a:schemeClr val="bg2"/>
                </a:solidFill>
                <a:latin typeface="Trebuchet MS" panose="020B0703020202090204" pitchFamily="34" charset="0"/>
              </a:rPr>
              <a:t>filmmaking</a:t>
            </a:r>
            <a:endParaRPr lang="cs-CZ" sz="2400" dirty="0">
              <a:solidFill>
                <a:schemeClr val="bg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2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46AB554-A0E0-CDE3-77BE-472C634C6840}"/>
              </a:ext>
            </a:extLst>
          </p:cNvPr>
          <p:cNvGrpSpPr/>
          <p:nvPr/>
        </p:nvGrpSpPr>
        <p:grpSpPr>
          <a:xfrm>
            <a:off x="459079" y="225954"/>
            <a:ext cx="549079" cy="790045"/>
            <a:chOff x="4995158" y="2071688"/>
            <a:chExt cx="2201682" cy="316789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F6056CD-D8AA-4013-546B-BEA99E1741BA}"/>
                </a:ext>
              </a:extLst>
            </p:cNvPr>
            <p:cNvSpPr txBox="1"/>
            <p:nvPr/>
          </p:nvSpPr>
          <p:spPr>
            <a:xfrm>
              <a:off x="4995158" y="4057651"/>
              <a:ext cx="2201682" cy="1181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ETIKA</a:t>
              </a:r>
              <a:b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</a:br>
              <a:r>
                <a:rPr lang="cs-CZ" sz="12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V TVORBĚ</a:t>
              </a:r>
            </a:p>
          </p:txBody>
        </p:sp>
        <p:pic>
          <p:nvPicPr>
            <p:cNvPr id="5" name="Grafický objekt 4" descr="Videokamera se souvislou výplní">
              <a:extLst>
                <a:ext uri="{FF2B5EF4-FFF2-40B4-BE49-F238E27FC236}">
                  <a16:creationId xmlns:a16="http://schemas.microsoft.com/office/drawing/2014/main" id="{DCCA2408-C018-6FFA-67C3-9419001D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03017" y="2071688"/>
              <a:ext cx="1985962" cy="1985962"/>
            </a:xfrm>
            <a:prstGeom prst="rect">
              <a:avLst/>
            </a:prstGeom>
          </p:spPr>
        </p:pic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FEE32D-711B-5AEA-D9E6-F1D54D4F777A}"/>
              </a:ext>
            </a:extLst>
          </p:cNvPr>
          <p:cNvSpPr txBox="1"/>
          <p:nvPr/>
        </p:nvSpPr>
        <p:spPr>
          <a:xfrm>
            <a:off x="3313202" y="305736"/>
            <a:ext cx="556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ORGANIZOVAT SE</a:t>
            </a:r>
          </a:p>
        </p:txBody>
      </p:sp>
      <p:pic>
        <p:nvPicPr>
          <p:cNvPr id="9218" name="Picture 2" descr="VEA">
            <a:extLst>
              <a:ext uri="{FF2B5EF4-FFF2-40B4-BE49-F238E27FC236}">
                <a16:creationId xmlns:a16="http://schemas.microsoft.com/office/drawing/2014/main" id="{225FC8BD-2C2F-3200-7612-37FCBB20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8" y="1508903"/>
            <a:ext cx="4889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ocumented Filmmakers Collective - Allied Media Projects">
            <a:extLst>
              <a:ext uri="{FF2B5EF4-FFF2-40B4-BE49-F238E27FC236}">
                <a16:creationId xmlns:a16="http://schemas.microsoft.com/office/drawing/2014/main" id="{EC7E2CF1-8C0F-E4D7-CFE1-B6101AD5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7" y="3428999"/>
            <a:ext cx="2707765" cy="27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WD-Doc (@FwdDoc) / Twitter">
            <a:extLst>
              <a:ext uri="{FF2B5EF4-FFF2-40B4-BE49-F238E27FC236}">
                <a16:creationId xmlns:a16="http://schemas.microsoft.com/office/drawing/2014/main" id="{75454090-43F1-66EA-AC34-DC6E07E4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16" y="1508903"/>
            <a:ext cx="2707766" cy="27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-Doc">
            <a:extLst>
              <a:ext uri="{FF2B5EF4-FFF2-40B4-BE49-F238E27FC236}">
                <a16:creationId xmlns:a16="http://schemas.microsoft.com/office/drawing/2014/main" id="{0B0ABFCC-58E9-CE12-C85E-C05CB944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82" y="4371464"/>
            <a:ext cx="46228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ocumentary Workers United (@IDAWorkersUnion) / Twitter">
            <a:extLst>
              <a:ext uri="{FF2B5EF4-FFF2-40B4-BE49-F238E27FC236}">
                <a16:creationId xmlns:a16="http://schemas.microsoft.com/office/drawing/2014/main" id="{966E52A0-6F82-472C-AE5B-C8F933CC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93" y="3448333"/>
            <a:ext cx="2707766" cy="27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cký objekt 7" descr="Zatnutá pěst se souvislou výplní">
            <a:extLst>
              <a:ext uri="{FF2B5EF4-FFF2-40B4-BE49-F238E27FC236}">
                <a16:creationId xmlns:a16="http://schemas.microsoft.com/office/drawing/2014/main" id="{EF43969D-F5AC-A9AE-2A54-94159A46A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886" y="1366695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0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ovéPole 75">
            <a:extLst>
              <a:ext uri="{FF2B5EF4-FFF2-40B4-BE49-F238E27FC236}">
                <a16:creationId xmlns:a16="http://schemas.microsoft.com/office/drawing/2014/main" id="{C4832394-3E4F-C80A-C7EB-2299256CD1A3}"/>
              </a:ext>
            </a:extLst>
          </p:cNvPr>
          <p:cNvSpPr txBox="1"/>
          <p:nvPr/>
        </p:nvSpPr>
        <p:spPr>
          <a:xfrm>
            <a:off x="1060411" y="962765"/>
            <a:ext cx="8007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Jan Motal</a:t>
            </a: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e. </a:t>
            </a:r>
            <a:r>
              <a:rPr lang="cs-CZ" sz="2800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honza.motal@gmail.com</a:t>
            </a: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T. </a:t>
            </a:r>
            <a:r>
              <a:rPr lang="cs-CZ" sz="2800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@</a:t>
            </a:r>
            <a:r>
              <a:rPr lang="cs-CZ" sz="2800" cap="small" dirty="0" err="1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jmotal</a:t>
            </a:r>
            <a:endParaRPr lang="cs-CZ" sz="2800" cap="small" dirty="0">
              <a:solidFill>
                <a:schemeClr val="bg1">
                  <a:alpha val="69000"/>
                </a:schemeClr>
              </a:solidFill>
              <a:latin typeface="Trebuchet MS" panose="020B0703020202090204" pitchFamily="34" charset="0"/>
            </a:endParaRP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I. </a:t>
            </a:r>
            <a:r>
              <a:rPr lang="cs-CZ" sz="2800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@</a:t>
            </a:r>
            <a:r>
              <a:rPr lang="cs-CZ" sz="2800" cap="small" dirty="0" err="1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motajama</a:t>
            </a:r>
            <a:endParaRPr lang="cs-CZ" sz="2800" cap="small" dirty="0">
              <a:solidFill>
                <a:schemeClr val="bg1">
                  <a:alpha val="69000"/>
                </a:schemeClr>
              </a:solidFill>
              <a:latin typeface="Trebuchet MS" panose="020B0703020202090204" pitchFamily="34" charset="0"/>
            </a:endParaRP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W. </a:t>
            </a:r>
            <a:r>
              <a:rPr lang="cs-CZ" sz="2800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www.janmotal.cz</a:t>
            </a:r>
          </a:p>
          <a:p>
            <a:endParaRPr lang="cs-CZ" sz="2800" b="1" cap="small" dirty="0">
              <a:solidFill>
                <a:schemeClr val="bg1">
                  <a:alpha val="69000"/>
                </a:schemeClr>
              </a:solidFill>
              <a:latin typeface="Trebuchet MS" panose="020B0703020202090204" pitchFamily="34" charset="0"/>
            </a:endParaRP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// Centrum pro mediální etiku a dialog</a:t>
            </a: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/ Fakulta sociálních studií, Masarykova univerzita</a:t>
            </a:r>
          </a:p>
          <a:p>
            <a:r>
              <a:rPr lang="cs-CZ" sz="2800" b="1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/ </a:t>
            </a:r>
            <a:r>
              <a:rPr lang="cs-CZ" sz="2800" cap="small" dirty="0">
                <a:solidFill>
                  <a:schemeClr val="bg1">
                    <a:alpha val="69000"/>
                  </a:schemeClr>
                </a:solidFill>
                <a:latin typeface="Trebuchet MS" panose="020B0703020202090204" pitchFamily="34" charset="0"/>
              </a:rPr>
              <a:t>www.medialnietika.cz</a:t>
            </a:r>
          </a:p>
        </p:txBody>
      </p:sp>
    </p:spTree>
    <p:extLst>
      <p:ext uri="{BB962C8B-B14F-4D97-AF65-F5344CB8AC3E}">
        <p14:creationId xmlns:p14="http://schemas.microsoft.com/office/powerpoint/2010/main" val="3384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AC207F-4A1D-C440-5785-F844A262B117}"/>
              </a:ext>
            </a:extLst>
          </p:cNvPr>
          <p:cNvSpPr txBox="1"/>
          <p:nvPr/>
        </p:nvSpPr>
        <p:spPr>
          <a:xfrm>
            <a:off x="1374196" y="1843950"/>
            <a:ext cx="94436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  <a:t>V JAKÉM SVĚTĚ</a:t>
            </a:r>
            <a:b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0000" b="1" dirty="0">
                <a:solidFill>
                  <a:schemeClr val="bg1"/>
                </a:solidFill>
                <a:latin typeface="Trebuchet MS" panose="020B0703020202090204" pitchFamily="34" charset="0"/>
              </a:rPr>
              <a:t>ŽIJEME?</a:t>
            </a:r>
          </a:p>
        </p:txBody>
      </p:sp>
    </p:spTree>
    <p:extLst>
      <p:ext uri="{BB962C8B-B14F-4D97-AF65-F5344CB8AC3E}">
        <p14:creationId xmlns:p14="http://schemas.microsoft.com/office/powerpoint/2010/main" val="406886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6146" name="Picture 2" descr="Horror Movie Review: Hardware (1990) - GAMES, BRRRAAAINS &amp; A HEAD-BANGING  LIFE">
            <a:extLst>
              <a:ext uri="{FF2B5EF4-FFF2-40B4-BE49-F238E27FC236}">
                <a16:creationId xmlns:a16="http://schemas.microsoft.com/office/drawing/2014/main" id="{4F4EBA5F-4C74-F210-038E-E0CDBAD7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38" y="1196848"/>
            <a:ext cx="8048323" cy="44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3950BA-34DA-10B9-2FCF-2904A2AB5632}"/>
              </a:ext>
            </a:extLst>
          </p:cNvPr>
          <p:cNvSpPr txBox="1"/>
          <p:nvPr/>
        </p:nvSpPr>
        <p:spPr>
          <a:xfrm>
            <a:off x="18288" y="6412157"/>
            <a:ext cx="886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Richard Stanley (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r+sc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), Steven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Chivers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(k), Derek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Trigg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(s), Hardware (VB 1990, 93‘)</a:t>
            </a:r>
          </a:p>
        </p:txBody>
      </p:sp>
    </p:spTree>
    <p:extLst>
      <p:ext uri="{BB962C8B-B14F-4D97-AF65-F5344CB8AC3E}">
        <p14:creationId xmlns:p14="http://schemas.microsoft.com/office/powerpoint/2010/main" val="255263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2CFB8D-182F-B6D8-CBBE-BF8EE0CFD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139636"/>
              </p:ext>
            </p:extLst>
          </p:nvPr>
        </p:nvGraphicFramePr>
        <p:xfrm>
          <a:off x="1645200" y="242889"/>
          <a:ext cx="10033610" cy="637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800" y="4298577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803342" y="1653989"/>
            <a:ext cx="914400" cy="914400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662519" y="1653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1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63305" y="7316097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</p:spTree>
    <p:extLst>
      <p:ext uri="{BB962C8B-B14F-4D97-AF65-F5344CB8AC3E}">
        <p14:creationId xmlns:p14="http://schemas.microsoft.com/office/powerpoint/2010/main" val="63355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ojúhelník 1">
            <a:extLst>
              <a:ext uri="{FF2B5EF4-FFF2-40B4-BE49-F238E27FC236}">
                <a16:creationId xmlns:a16="http://schemas.microsoft.com/office/drawing/2014/main" id="{FF950B96-AB8C-E498-DF52-4A8E5F10B0A8}"/>
              </a:ext>
            </a:extLst>
          </p:cNvPr>
          <p:cNvSpPr/>
          <p:nvPr/>
        </p:nvSpPr>
        <p:spPr>
          <a:xfrm>
            <a:off x="-37658028" y="-34290000"/>
            <a:ext cx="87508056" cy="75438000"/>
          </a:xfrm>
          <a:prstGeom prst="triangle">
            <a:avLst/>
          </a:prstGeom>
          <a:noFill/>
          <a:ln w="127000" cmpd="sng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8075"/>
                      <a:gd name="connsiteY0" fmla="*/ 6429375 h 6429375"/>
                      <a:gd name="connsiteX1" fmla="*/ 249559 w 7458075"/>
                      <a:gd name="connsiteY1" fmla="*/ 5999101 h 6429375"/>
                      <a:gd name="connsiteX2" fmla="*/ 424537 w 7458075"/>
                      <a:gd name="connsiteY2" fmla="*/ 5697415 h 6429375"/>
                      <a:gd name="connsiteX3" fmla="*/ 785966 w 7458075"/>
                      <a:gd name="connsiteY3" fmla="*/ 5074261 h 6429375"/>
                      <a:gd name="connsiteX4" fmla="*/ 1035525 w 7458075"/>
                      <a:gd name="connsiteY4" fmla="*/ 4643987 h 6429375"/>
                      <a:gd name="connsiteX5" fmla="*/ 1285084 w 7458075"/>
                      <a:gd name="connsiteY5" fmla="*/ 4213713 h 6429375"/>
                      <a:gd name="connsiteX6" fmla="*/ 1646514 w 7458075"/>
                      <a:gd name="connsiteY6" fmla="*/ 3590559 h 6429375"/>
                      <a:gd name="connsiteX7" fmla="*/ 1858782 w 7458075"/>
                      <a:gd name="connsiteY7" fmla="*/ 3224579 h 6429375"/>
                      <a:gd name="connsiteX8" fmla="*/ 2220212 w 7458075"/>
                      <a:gd name="connsiteY8" fmla="*/ 2601424 h 6429375"/>
                      <a:gd name="connsiteX9" fmla="*/ 2581642 w 7458075"/>
                      <a:gd name="connsiteY9" fmla="*/ 1978269 h 6429375"/>
                      <a:gd name="connsiteX10" fmla="*/ 2868491 w 7458075"/>
                      <a:gd name="connsiteY10" fmla="*/ 1483702 h 6429375"/>
                      <a:gd name="connsiteX11" fmla="*/ 3229921 w 7458075"/>
                      <a:gd name="connsiteY11" fmla="*/ 860547 h 6429375"/>
                      <a:gd name="connsiteX12" fmla="*/ 3479479 w 7458075"/>
                      <a:gd name="connsiteY12" fmla="*/ 430274 h 6429375"/>
                      <a:gd name="connsiteX13" fmla="*/ 3729038 w 7458075"/>
                      <a:gd name="connsiteY13" fmla="*/ 0 h 6429375"/>
                      <a:gd name="connsiteX14" fmla="*/ 4053177 w 7458075"/>
                      <a:gd name="connsiteY14" fmla="*/ 558861 h 6429375"/>
                      <a:gd name="connsiteX15" fmla="*/ 4340026 w 7458075"/>
                      <a:gd name="connsiteY15" fmla="*/ 1053428 h 6429375"/>
                      <a:gd name="connsiteX16" fmla="*/ 4626875 w 7458075"/>
                      <a:gd name="connsiteY16" fmla="*/ 1547996 h 6429375"/>
                      <a:gd name="connsiteX17" fmla="*/ 4951015 w 7458075"/>
                      <a:gd name="connsiteY17" fmla="*/ 2106857 h 6429375"/>
                      <a:gd name="connsiteX18" fmla="*/ 5275154 w 7458075"/>
                      <a:gd name="connsiteY18" fmla="*/ 2665718 h 6429375"/>
                      <a:gd name="connsiteX19" fmla="*/ 5599293 w 7458075"/>
                      <a:gd name="connsiteY19" fmla="*/ 3224579 h 6429375"/>
                      <a:gd name="connsiteX20" fmla="*/ 5774271 w 7458075"/>
                      <a:gd name="connsiteY20" fmla="*/ 3526265 h 6429375"/>
                      <a:gd name="connsiteX21" fmla="*/ 5986540 w 7458075"/>
                      <a:gd name="connsiteY21" fmla="*/ 3892245 h 6429375"/>
                      <a:gd name="connsiteX22" fmla="*/ 6310679 w 7458075"/>
                      <a:gd name="connsiteY22" fmla="*/ 4451106 h 6429375"/>
                      <a:gd name="connsiteX23" fmla="*/ 6560238 w 7458075"/>
                      <a:gd name="connsiteY23" fmla="*/ 4881379 h 6429375"/>
                      <a:gd name="connsiteX24" fmla="*/ 6772506 w 7458075"/>
                      <a:gd name="connsiteY24" fmla="*/ 5247359 h 6429375"/>
                      <a:gd name="connsiteX25" fmla="*/ 7096645 w 7458075"/>
                      <a:gd name="connsiteY25" fmla="*/ 5806220 h 6429375"/>
                      <a:gd name="connsiteX26" fmla="*/ 7458075 w 7458075"/>
                      <a:gd name="connsiteY26" fmla="*/ 6429375 h 6429375"/>
                      <a:gd name="connsiteX27" fmla="*/ 6884377 w 7458075"/>
                      <a:gd name="connsiteY27" fmla="*/ 6429375 h 6429375"/>
                      <a:gd name="connsiteX28" fmla="*/ 6459840 w 7458075"/>
                      <a:gd name="connsiteY28" fmla="*/ 6429375 h 6429375"/>
                      <a:gd name="connsiteX29" fmla="*/ 5811562 w 7458075"/>
                      <a:gd name="connsiteY29" fmla="*/ 6429375 h 6429375"/>
                      <a:gd name="connsiteX30" fmla="*/ 5387025 w 7458075"/>
                      <a:gd name="connsiteY30" fmla="*/ 6429375 h 6429375"/>
                      <a:gd name="connsiteX31" fmla="*/ 4738746 w 7458075"/>
                      <a:gd name="connsiteY31" fmla="*/ 6429375 h 6429375"/>
                      <a:gd name="connsiteX32" fmla="*/ 4388790 w 7458075"/>
                      <a:gd name="connsiteY32" fmla="*/ 6429375 h 6429375"/>
                      <a:gd name="connsiteX33" fmla="*/ 3740511 w 7458075"/>
                      <a:gd name="connsiteY33" fmla="*/ 6429375 h 6429375"/>
                      <a:gd name="connsiteX34" fmla="*/ 3315975 w 7458075"/>
                      <a:gd name="connsiteY34" fmla="*/ 6429375 h 6429375"/>
                      <a:gd name="connsiteX35" fmla="*/ 2966019 w 7458075"/>
                      <a:gd name="connsiteY35" fmla="*/ 6429375 h 6429375"/>
                      <a:gd name="connsiteX36" fmla="*/ 2541482 w 7458075"/>
                      <a:gd name="connsiteY36" fmla="*/ 6429375 h 6429375"/>
                      <a:gd name="connsiteX37" fmla="*/ 1893204 w 7458075"/>
                      <a:gd name="connsiteY37" fmla="*/ 6429375 h 6429375"/>
                      <a:gd name="connsiteX38" fmla="*/ 1468667 w 7458075"/>
                      <a:gd name="connsiteY38" fmla="*/ 6429375 h 6429375"/>
                      <a:gd name="connsiteX39" fmla="*/ 1118711 w 7458075"/>
                      <a:gd name="connsiteY39" fmla="*/ 6429375 h 6429375"/>
                      <a:gd name="connsiteX40" fmla="*/ 694175 w 7458075"/>
                      <a:gd name="connsiteY40" fmla="*/ 6429375 h 6429375"/>
                      <a:gd name="connsiteX41" fmla="*/ 0 w 7458075"/>
                      <a:gd name="connsiteY41" fmla="*/ 6429375 h 642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58075" h="6429375" extrusionOk="0">
                        <a:moveTo>
                          <a:pt x="0" y="6429375"/>
                        </a:moveTo>
                        <a:cubicBezTo>
                          <a:pt x="55095" y="6242220"/>
                          <a:pt x="155926" y="6213831"/>
                          <a:pt x="249559" y="5999101"/>
                        </a:cubicBezTo>
                        <a:cubicBezTo>
                          <a:pt x="343192" y="5784371"/>
                          <a:pt x="395348" y="5793305"/>
                          <a:pt x="424537" y="5697415"/>
                        </a:cubicBezTo>
                        <a:cubicBezTo>
                          <a:pt x="453725" y="5601525"/>
                          <a:pt x="743581" y="5255261"/>
                          <a:pt x="785966" y="5074261"/>
                        </a:cubicBezTo>
                        <a:cubicBezTo>
                          <a:pt x="828351" y="4893261"/>
                          <a:pt x="916818" y="4859566"/>
                          <a:pt x="1035525" y="4643987"/>
                        </a:cubicBezTo>
                        <a:cubicBezTo>
                          <a:pt x="1154232" y="4428408"/>
                          <a:pt x="1226333" y="4361782"/>
                          <a:pt x="1285084" y="4213713"/>
                        </a:cubicBezTo>
                        <a:cubicBezTo>
                          <a:pt x="1343835" y="4065644"/>
                          <a:pt x="1597089" y="3795875"/>
                          <a:pt x="1646514" y="3590559"/>
                        </a:cubicBezTo>
                        <a:cubicBezTo>
                          <a:pt x="1695938" y="3385243"/>
                          <a:pt x="1783978" y="3421255"/>
                          <a:pt x="1858782" y="3224579"/>
                        </a:cubicBezTo>
                        <a:cubicBezTo>
                          <a:pt x="1933586" y="3027903"/>
                          <a:pt x="2061626" y="2914602"/>
                          <a:pt x="2220212" y="2601424"/>
                        </a:cubicBezTo>
                        <a:cubicBezTo>
                          <a:pt x="2378798" y="2288246"/>
                          <a:pt x="2428181" y="2253218"/>
                          <a:pt x="2581642" y="1978269"/>
                        </a:cubicBezTo>
                        <a:cubicBezTo>
                          <a:pt x="2735103" y="1703320"/>
                          <a:pt x="2808491" y="1708929"/>
                          <a:pt x="2868491" y="1483702"/>
                        </a:cubicBezTo>
                        <a:cubicBezTo>
                          <a:pt x="2928491" y="1258475"/>
                          <a:pt x="3096271" y="1151827"/>
                          <a:pt x="3229921" y="860547"/>
                        </a:cubicBezTo>
                        <a:cubicBezTo>
                          <a:pt x="3363571" y="569267"/>
                          <a:pt x="3417819" y="614051"/>
                          <a:pt x="3479479" y="430274"/>
                        </a:cubicBezTo>
                        <a:cubicBezTo>
                          <a:pt x="3541139" y="246497"/>
                          <a:pt x="3682456" y="89601"/>
                          <a:pt x="3729038" y="0"/>
                        </a:cubicBezTo>
                        <a:cubicBezTo>
                          <a:pt x="3839793" y="176533"/>
                          <a:pt x="3932726" y="375725"/>
                          <a:pt x="4053177" y="558861"/>
                        </a:cubicBezTo>
                        <a:cubicBezTo>
                          <a:pt x="4173628" y="741997"/>
                          <a:pt x="4215651" y="845110"/>
                          <a:pt x="4340026" y="1053428"/>
                        </a:cubicBezTo>
                        <a:cubicBezTo>
                          <a:pt x="4464401" y="1261747"/>
                          <a:pt x="4431171" y="1339819"/>
                          <a:pt x="4626875" y="1547996"/>
                        </a:cubicBezTo>
                        <a:cubicBezTo>
                          <a:pt x="4822580" y="1756172"/>
                          <a:pt x="4801186" y="1905437"/>
                          <a:pt x="4951015" y="2106857"/>
                        </a:cubicBezTo>
                        <a:cubicBezTo>
                          <a:pt x="5100844" y="2308278"/>
                          <a:pt x="5137338" y="2580769"/>
                          <a:pt x="5275154" y="2665718"/>
                        </a:cubicBezTo>
                        <a:cubicBezTo>
                          <a:pt x="5412970" y="2750667"/>
                          <a:pt x="5469858" y="3075736"/>
                          <a:pt x="5599293" y="3224579"/>
                        </a:cubicBezTo>
                        <a:cubicBezTo>
                          <a:pt x="5728728" y="3373422"/>
                          <a:pt x="5703625" y="3474772"/>
                          <a:pt x="5774271" y="3526265"/>
                        </a:cubicBezTo>
                        <a:cubicBezTo>
                          <a:pt x="5844917" y="3577758"/>
                          <a:pt x="5906118" y="3818544"/>
                          <a:pt x="5986540" y="3892245"/>
                        </a:cubicBezTo>
                        <a:cubicBezTo>
                          <a:pt x="6066962" y="3965946"/>
                          <a:pt x="6141970" y="4237131"/>
                          <a:pt x="6310679" y="4451106"/>
                        </a:cubicBezTo>
                        <a:cubicBezTo>
                          <a:pt x="6479389" y="4665081"/>
                          <a:pt x="6428409" y="4711721"/>
                          <a:pt x="6560238" y="4881379"/>
                        </a:cubicBezTo>
                        <a:cubicBezTo>
                          <a:pt x="6692067" y="5051037"/>
                          <a:pt x="6669632" y="5116825"/>
                          <a:pt x="6772506" y="5247359"/>
                        </a:cubicBezTo>
                        <a:cubicBezTo>
                          <a:pt x="6875380" y="5377893"/>
                          <a:pt x="6980563" y="5681997"/>
                          <a:pt x="7096645" y="5806220"/>
                        </a:cubicBezTo>
                        <a:cubicBezTo>
                          <a:pt x="7212727" y="5930443"/>
                          <a:pt x="7217883" y="6161258"/>
                          <a:pt x="7458075" y="6429375"/>
                        </a:cubicBezTo>
                        <a:cubicBezTo>
                          <a:pt x="7198738" y="6455272"/>
                          <a:pt x="7020675" y="6376112"/>
                          <a:pt x="6884377" y="6429375"/>
                        </a:cubicBezTo>
                        <a:cubicBezTo>
                          <a:pt x="6748079" y="6482638"/>
                          <a:pt x="6593880" y="6425179"/>
                          <a:pt x="6459840" y="6429375"/>
                        </a:cubicBezTo>
                        <a:cubicBezTo>
                          <a:pt x="6325800" y="6433571"/>
                          <a:pt x="6132718" y="6355057"/>
                          <a:pt x="5811562" y="6429375"/>
                        </a:cubicBezTo>
                        <a:cubicBezTo>
                          <a:pt x="5490406" y="6503693"/>
                          <a:pt x="5568351" y="6379251"/>
                          <a:pt x="5387025" y="6429375"/>
                        </a:cubicBezTo>
                        <a:cubicBezTo>
                          <a:pt x="5205699" y="6479499"/>
                          <a:pt x="4927648" y="6412744"/>
                          <a:pt x="4738746" y="6429375"/>
                        </a:cubicBezTo>
                        <a:cubicBezTo>
                          <a:pt x="4549844" y="6446006"/>
                          <a:pt x="4538943" y="6411491"/>
                          <a:pt x="4388790" y="6429375"/>
                        </a:cubicBezTo>
                        <a:cubicBezTo>
                          <a:pt x="4238637" y="6447259"/>
                          <a:pt x="3873269" y="6367944"/>
                          <a:pt x="3740511" y="6429375"/>
                        </a:cubicBezTo>
                        <a:cubicBezTo>
                          <a:pt x="3607753" y="6490806"/>
                          <a:pt x="3425895" y="6421229"/>
                          <a:pt x="3315975" y="6429375"/>
                        </a:cubicBezTo>
                        <a:cubicBezTo>
                          <a:pt x="3206055" y="6437521"/>
                          <a:pt x="3081471" y="6392328"/>
                          <a:pt x="2966019" y="6429375"/>
                        </a:cubicBezTo>
                        <a:cubicBezTo>
                          <a:pt x="2850567" y="6466422"/>
                          <a:pt x="2669242" y="6398554"/>
                          <a:pt x="2541482" y="6429375"/>
                        </a:cubicBezTo>
                        <a:cubicBezTo>
                          <a:pt x="2413722" y="6460196"/>
                          <a:pt x="2171699" y="6385718"/>
                          <a:pt x="1893204" y="6429375"/>
                        </a:cubicBezTo>
                        <a:cubicBezTo>
                          <a:pt x="1614709" y="6473032"/>
                          <a:pt x="1558737" y="6423806"/>
                          <a:pt x="1468667" y="6429375"/>
                        </a:cubicBezTo>
                        <a:cubicBezTo>
                          <a:pt x="1378597" y="6434944"/>
                          <a:pt x="1226752" y="6419690"/>
                          <a:pt x="1118711" y="6429375"/>
                        </a:cubicBezTo>
                        <a:cubicBezTo>
                          <a:pt x="1010670" y="6439060"/>
                          <a:pt x="882829" y="6396585"/>
                          <a:pt x="694175" y="6429375"/>
                        </a:cubicBezTo>
                        <a:cubicBezTo>
                          <a:pt x="505521" y="6462165"/>
                          <a:pt x="241639" y="6427484"/>
                          <a:pt x="0" y="642937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6056CD-D8AA-4013-546B-BEA99E1741BA}"/>
              </a:ext>
            </a:extLst>
          </p:cNvPr>
          <p:cNvSpPr txBox="1"/>
          <p:nvPr/>
        </p:nvSpPr>
        <p:spPr>
          <a:xfrm>
            <a:off x="616362" y="877280"/>
            <a:ext cx="262277" cy="147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SOCIÁLNÍ</a:t>
            </a:r>
            <a:b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cs-CZ" sz="1200" dirty="0">
                <a:solidFill>
                  <a:schemeClr val="bg1"/>
                </a:solidFill>
                <a:latin typeface="Trebuchet MS" panose="020B0703020202090204" pitchFamily="34" charset="0"/>
              </a:rPr>
              <a:t>KONTEXT</a:t>
            </a:r>
          </a:p>
        </p:txBody>
      </p:sp>
      <p:pic>
        <p:nvPicPr>
          <p:cNvPr id="5" name="Grafický objekt 4" descr="Virální se souvislou výplní">
            <a:extLst>
              <a:ext uri="{FF2B5EF4-FFF2-40B4-BE49-F238E27FC236}">
                <a16:creationId xmlns:a16="http://schemas.microsoft.com/office/drawing/2014/main" id="{DCCA2408-C018-6FFA-67C3-9419001D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0305" y="242889"/>
            <a:ext cx="634391" cy="634391"/>
          </a:xfrm>
          <a:prstGeom prst="rect">
            <a:avLst/>
          </a:prstGeom>
        </p:spPr>
      </p:pic>
      <p:pic>
        <p:nvPicPr>
          <p:cNvPr id="8" name="Grafický objekt 7" descr="Továrna se souvislou výplní">
            <a:extLst>
              <a:ext uri="{FF2B5EF4-FFF2-40B4-BE49-F238E27FC236}">
                <a16:creationId xmlns:a16="http://schemas.microsoft.com/office/drawing/2014/main" id="{D03BA96D-A312-4BA1-2DFD-15C99EDD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39" y="4243713"/>
            <a:ext cx="914400" cy="914400"/>
          </a:xfrm>
          <a:prstGeom prst="rect">
            <a:avLst/>
          </a:prstGeom>
        </p:spPr>
      </p:pic>
      <p:pic>
        <p:nvPicPr>
          <p:cNvPr id="9" name="Grafický objekt 8" descr="Internet věcí se souvislou výplní">
            <a:extLst>
              <a:ext uri="{FF2B5EF4-FFF2-40B4-BE49-F238E27FC236}">
                <a16:creationId xmlns:a16="http://schemas.microsoft.com/office/drawing/2014/main" id="{0EA4BCD7-8171-2295-5FAE-B6779A7EB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81560" y="334376"/>
            <a:ext cx="1085806" cy="1085806"/>
          </a:xfrm>
          <a:prstGeom prst="rect">
            <a:avLst/>
          </a:prstGeom>
        </p:spPr>
      </p:pic>
      <p:pic>
        <p:nvPicPr>
          <p:cNvPr id="10" name="Grafický objekt 9" descr="Cylindr se souvislou výplní">
            <a:extLst>
              <a:ext uri="{FF2B5EF4-FFF2-40B4-BE49-F238E27FC236}">
                <a16:creationId xmlns:a16="http://schemas.microsoft.com/office/drawing/2014/main" id="{D5378378-CDAD-29E3-CE9A-13D97D37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1214537" y="-1839019"/>
            <a:ext cx="914400" cy="914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551F7E-4446-7F03-199B-1E61B4C39A89}"/>
              </a:ext>
            </a:extLst>
          </p:cNvPr>
          <p:cNvSpPr txBox="1"/>
          <p:nvPr/>
        </p:nvSpPr>
        <p:spPr>
          <a:xfrm>
            <a:off x="3574398" y="584892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Co 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B32887-3B41-2E03-D09F-83D3ABF7DD29}"/>
              </a:ext>
            </a:extLst>
          </p:cNvPr>
          <p:cNvSpPr txBox="1"/>
          <p:nvPr/>
        </p:nvSpPr>
        <p:spPr>
          <a:xfrm>
            <a:off x="6096000" y="584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neoliberalismus?</a:t>
            </a:r>
          </a:p>
        </p:txBody>
      </p:sp>
      <p:pic>
        <p:nvPicPr>
          <p:cNvPr id="4" name="Grafický objekt 3" descr="Stavební pracovník na krávy se souvislou výplní">
            <a:extLst>
              <a:ext uri="{FF2B5EF4-FFF2-40B4-BE49-F238E27FC236}">
                <a16:creationId xmlns:a16="http://schemas.microsoft.com/office/drawing/2014/main" id="{551991D3-44BF-768F-18EA-C00D7532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018591" y="4262225"/>
            <a:ext cx="914400" cy="914400"/>
          </a:xfrm>
          <a:prstGeom prst="rect">
            <a:avLst/>
          </a:prstGeom>
        </p:spPr>
      </p:pic>
      <p:pic>
        <p:nvPicPr>
          <p:cNvPr id="6" name="Grafický objekt 5" descr="Stavební pracovník na krávy se souvislou výplní">
            <a:extLst>
              <a:ext uri="{FF2B5EF4-FFF2-40B4-BE49-F238E27FC236}">
                <a16:creationId xmlns:a16="http://schemas.microsoft.com/office/drawing/2014/main" id="{001744B6-9744-EEAB-18B9-5ED8A06E4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931608" y="426222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tavební pracovník na krávy se souvislou výplní">
            <a:extLst>
              <a:ext uri="{FF2B5EF4-FFF2-40B4-BE49-F238E27FC236}">
                <a16:creationId xmlns:a16="http://schemas.microsoft.com/office/drawing/2014/main" id="{89663179-5780-1AA6-A75B-CC3BF6EB47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44625" y="426222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Stavební pracovník na krávy se souvislou výplní">
            <a:extLst>
              <a:ext uri="{FF2B5EF4-FFF2-40B4-BE49-F238E27FC236}">
                <a16:creationId xmlns:a16="http://schemas.microsoft.com/office/drawing/2014/main" id="{B4CE9630-3BA1-510F-D288-A8AD36BA3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57642" y="426222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Stavební pracovník na krávy se souvislou výplní">
            <a:extLst>
              <a:ext uri="{FF2B5EF4-FFF2-40B4-BE49-F238E27FC236}">
                <a16:creationId xmlns:a16="http://schemas.microsoft.com/office/drawing/2014/main" id="{6C1AA3CD-4737-0061-4BBF-2F57D70EC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70659" y="4262225"/>
            <a:ext cx="914400" cy="914400"/>
          </a:xfrm>
          <a:prstGeom prst="rect">
            <a:avLst/>
          </a:prstGeom>
        </p:spPr>
      </p:pic>
      <p:pic>
        <p:nvPicPr>
          <p:cNvPr id="15" name="Grafický objekt 14" descr="Stavební pracovník na krávy se souvislou výplní">
            <a:extLst>
              <a:ext uri="{FF2B5EF4-FFF2-40B4-BE49-F238E27FC236}">
                <a16:creationId xmlns:a16="http://schemas.microsoft.com/office/drawing/2014/main" id="{415A2E93-825A-5919-6F77-2D5BA7B10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3676" y="4262225"/>
            <a:ext cx="914400" cy="914400"/>
          </a:xfrm>
          <a:prstGeom prst="rect">
            <a:avLst/>
          </a:prstGeom>
        </p:spPr>
      </p:pic>
      <p:pic>
        <p:nvPicPr>
          <p:cNvPr id="16" name="Grafický objekt 15" descr="Stavební pracovník na krávy se souvislou výplní">
            <a:extLst>
              <a:ext uri="{FF2B5EF4-FFF2-40B4-BE49-F238E27FC236}">
                <a16:creationId xmlns:a16="http://schemas.microsoft.com/office/drawing/2014/main" id="{D0EFDEFA-333B-84CE-F61D-59EB52BD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96693" y="426222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Stavební pracovník na krávy se souvislou výplní">
            <a:extLst>
              <a:ext uri="{FF2B5EF4-FFF2-40B4-BE49-F238E27FC236}">
                <a16:creationId xmlns:a16="http://schemas.microsoft.com/office/drawing/2014/main" id="{D9C3C7B0-9753-8987-B4F0-C5954958E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409710" y="426222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avební pracovník na krávy se souvislou výplní">
            <a:extLst>
              <a:ext uri="{FF2B5EF4-FFF2-40B4-BE49-F238E27FC236}">
                <a16:creationId xmlns:a16="http://schemas.microsoft.com/office/drawing/2014/main" id="{C7837C6A-D509-6E39-799C-BA22577DF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22727" y="4262225"/>
            <a:ext cx="914400" cy="914400"/>
          </a:xfrm>
          <a:prstGeom prst="rect">
            <a:avLst/>
          </a:prstGeom>
        </p:spPr>
      </p:pic>
      <p:pic>
        <p:nvPicPr>
          <p:cNvPr id="19" name="Grafický objekt 18" descr="Stavební pracovník na krávy se souvislou výplní">
            <a:extLst>
              <a:ext uri="{FF2B5EF4-FFF2-40B4-BE49-F238E27FC236}">
                <a16:creationId xmlns:a16="http://schemas.microsoft.com/office/drawing/2014/main" id="{781B78A3-1533-6673-9C1F-364EC88D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35742" y="4262225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6BEF8A5-CDD7-BB7D-0C20-2DAE30F2F70A}"/>
              </a:ext>
            </a:extLst>
          </p:cNvPr>
          <p:cNvSpPr txBox="1"/>
          <p:nvPr/>
        </p:nvSpPr>
        <p:spPr>
          <a:xfrm>
            <a:off x="3677710" y="5415628"/>
            <a:ext cx="4836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Trebuchet MS" panose="020B0703020202090204" pitchFamily="34" charset="0"/>
              </a:rPr>
              <a:t>40 / 50 / 60</a:t>
            </a:r>
          </a:p>
        </p:txBody>
      </p:sp>
    </p:spTree>
    <p:extLst>
      <p:ext uri="{BB962C8B-B14F-4D97-AF65-F5344CB8AC3E}">
        <p14:creationId xmlns:p14="http://schemas.microsoft.com/office/powerpoint/2010/main" val="407750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1448</Words>
  <Application>Microsoft Macintosh PowerPoint</Application>
  <PresentationFormat>Širokoúhlá obrazovka</PresentationFormat>
  <Paragraphs>205</Paragraphs>
  <Slides>46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Trebuchet MS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Motal</dc:creator>
  <cp:lastModifiedBy>Jan Motal</cp:lastModifiedBy>
  <cp:revision>32</cp:revision>
  <dcterms:created xsi:type="dcterms:W3CDTF">2023-03-21T13:10:15Z</dcterms:created>
  <dcterms:modified xsi:type="dcterms:W3CDTF">2023-03-22T12:09:14Z</dcterms:modified>
</cp:coreProperties>
</file>